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s/slide5.xml" ContentType="application/vnd.openxmlformats-officedocument.presentationml.slide+xml"/>
  <Override PartName="/ppt/slideLayouts/slideLayout14.xml" ContentType="application/vnd.openxmlformats-officedocument.presentationml.slideLayout+xml"/>
  <Override PartName="/ppt/slides/slide10.xml" ContentType="application/vnd.openxmlformats-officedocument.presentationml.slide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Override PartName="/ppt/slideLayouts/slideLayout5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Masters/slideMaster1.xml" ContentType="application/vnd.openxmlformats-officedocument.presentationml.slideMaster+xml"/>
  <Override PartName="/ppt/viewProps.xml" ContentType="application/vnd.openxmlformats-officedocument.presentationml.viewProps+xml"/>
  <Override PartName="/ppt/slideLayouts/slideLayout13.xml" ContentType="application/vnd.openxmlformats-officedocument.presentationml.slideLayout+xml"/>
  <Default Extension="bin" ContentType="application/vnd.openxmlformats-officedocument.presentationml.printerSettings"/>
  <Override PartName="/ppt/slideLayouts/slideLayout15.xml" ContentType="application/vnd.openxmlformats-officedocument.presentationml.slideLayout+xml"/>
  <Default Extension="png" ContentType="image/png"/>
  <Override PartName="/ppt/slides/slide9.xml" ContentType="application/vnd.openxmlformats-officedocument.presentationml.slide+xml"/>
  <Override PartName="/docProps/core.xml" ContentType="application/vnd.openxmlformats-package.core-properties+xml"/>
  <Default Extension="rels" ContentType="application/vnd.openxmlformats-package.relationships+xml"/>
  <Override PartName="/ppt/slideLayouts/slideLayout19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s/slide6.xml" ContentType="application/vnd.openxmlformats-officedocument.presentationml.slide+xml"/>
  <Override PartName="/ppt/slideLayouts/slideLayout12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98" d="100"/>
          <a:sy n="98" d="100"/>
        </p:scale>
        <p:origin x="-46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4" Type="http://schemas.openxmlformats.org/officeDocument/2006/relationships/viewProps" Target="viewProps.xml"/><Relationship Id="rId4" Type="http://schemas.openxmlformats.org/officeDocument/2006/relationships/slide" Target="slides/slide3.xml"/><Relationship Id="rId7" Type="http://schemas.openxmlformats.org/officeDocument/2006/relationships/slide" Target="slides/slide6.xml"/><Relationship Id="rId11" Type="http://schemas.openxmlformats.org/officeDocument/2006/relationships/slide" Target="slides/slide1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6" Type="http://schemas.openxmlformats.org/officeDocument/2006/relationships/tableStyles" Target="tableStyles.xml"/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0" Type="http://schemas.openxmlformats.org/officeDocument/2006/relationships/slide" Target="slides/slide9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2" Type="http://schemas.openxmlformats.org/officeDocument/2006/relationships/printerSettings" Target="printerSettings/printerSettings1.bin"/><Relationship Id="rId2" Type="http://schemas.openxmlformats.org/officeDocument/2006/relationships/slide" Target="slides/slide1.xml"/><Relationship Id="rId9" Type="http://schemas.openxmlformats.org/officeDocument/2006/relationships/slide" Target="slides/slide8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nl-BE" smtClean="0"/>
              <a:t>Cliquez et modifiez le titre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BE" smtClean="0"/>
              <a:t>Cliquez pour modifier le style des sous-titres du masque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800600" y="6425640"/>
            <a:ext cx="1232647" cy="365125"/>
          </a:xfrm>
        </p:spPr>
        <p:txBody>
          <a:bodyPr/>
          <a:lstStyle>
            <a:lvl1pPr algn="l">
              <a:defRPr/>
            </a:lvl1pPr>
          </a:lstStyle>
          <a:p>
            <a:fld id="{23BB16C6-9198-FD47-B0B8-6D27873D315A}" type="datetimeFigureOut">
              <a:rPr lang="fr-FR" smtClean="0"/>
              <a:pPr/>
              <a:t>28/01/12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11153" y="6425640"/>
            <a:ext cx="2617694" cy="365125"/>
          </a:xfrm>
        </p:spPr>
        <p:txBody>
          <a:bodyPr/>
          <a:lstStyle>
            <a:lvl1pPr algn="r">
              <a:defRPr/>
            </a:lvl1pPr>
          </a:lstStyle>
          <a:p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282575" y="228600"/>
            <a:ext cx="4235450" cy="4187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4624388" y="237744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624388" y="228600"/>
            <a:ext cx="2057400" cy="2039112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Rectangle 11"/>
          <p:cNvSpPr/>
          <p:nvPr/>
        </p:nvSpPr>
        <p:spPr>
          <a:xfrm>
            <a:off x="6802438" y="2377440"/>
            <a:ext cx="2057400" cy="203911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4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mtClean="0"/>
              <a:t>Cliquez et modifiez le titre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B16C6-9198-FD47-B0B8-6D27873D315A}" type="datetimeFigureOut">
              <a:rPr lang="fr-FR" smtClean="0"/>
              <a:pPr/>
              <a:t>28/01/12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DFA4E-808E-E143-A41E-7C8DAA2CC695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12" name="Content Placeholder 2"/>
          <p:cNvSpPr>
            <a:spLocks noGrp="1"/>
          </p:cNvSpPr>
          <p:nvPr>
            <p:ph sz="half" idx="17"/>
          </p:nvPr>
        </p:nvSpPr>
        <p:spPr>
          <a:xfrm>
            <a:off x="502920" y="1985963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BE" smtClean="0"/>
              <a:t>Cliquez pour modifier les styles du texte du masque</a:t>
            </a:r>
          </a:p>
          <a:p>
            <a:pPr lvl="1"/>
            <a:r>
              <a:rPr lang="nl-BE" smtClean="0"/>
              <a:t>Deuxième niveau</a:t>
            </a:r>
          </a:p>
          <a:p>
            <a:pPr lvl="2"/>
            <a:r>
              <a:rPr lang="nl-BE" smtClean="0"/>
              <a:t>Troisième niveau</a:t>
            </a:r>
          </a:p>
          <a:p>
            <a:pPr lvl="3"/>
            <a:r>
              <a:rPr lang="nl-BE" smtClean="0"/>
              <a:t>Quatrième niveau</a:t>
            </a:r>
          </a:p>
          <a:p>
            <a:pPr lvl="4"/>
            <a:r>
              <a:rPr lang="nl-BE" smtClean="0"/>
              <a:t>Cinquième niveau</a:t>
            </a:r>
            <a:endParaRPr/>
          </a:p>
        </p:txBody>
      </p:sp>
      <p:sp>
        <p:nvSpPr>
          <p:cNvPr id="14" name="Content Placeholder 2"/>
          <p:cNvSpPr>
            <a:spLocks noGrp="1"/>
          </p:cNvSpPr>
          <p:nvPr>
            <p:ph sz="half" idx="18"/>
          </p:nvPr>
        </p:nvSpPr>
        <p:spPr>
          <a:xfrm>
            <a:off x="502920" y="4164965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BE" smtClean="0"/>
              <a:t>Cliquez pour modifier les styles du texte du masque</a:t>
            </a:r>
          </a:p>
          <a:p>
            <a:pPr lvl="1"/>
            <a:r>
              <a:rPr lang="nl-BE" smtClean="0"/>
              <a:t>Deuxième niveau</a:t>
            </a:r>
          </a:p>
          <a:p>
            <a:pPr lvl="2"/>
            <a:r>
              <a:rPr lang="nl-BE" smtClean="0"/>
              <a:t>Troisième niveau</a:t>
            </a:r>
          </a:p>
          <a:p>
            <a:pPr lvl="3"/>
            <a:r>
              <a:rPr lang="nl-BE" smtClean="0"/>
              <a:t>Quatrième niveau</a:t>
            </a:r>
          </a:p>
          <a:p>
            <a:pPr lvl="4"/>
            <a:r>
              <a:rPr lang="nl-BE" smtClean="0"/>
              <a:t>Cinquième niveau</a:t>
            </a:r>
            <a:endParaRPr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BE" smtClean="0"/>
              <a:t>Cliquez pour modifier les styles du texte du masque</a:t>
            </a:r>
          </a:p>
          <a:p>
            <a:pPr lvl="1"/>
            <a:r>
              <a:rPr lang="nl-BE" smtClean="0"/>
              <a:t>Deuxième niveau</a:t>
            </a:r>
          </a:p>
          <a:p>
            <a:pPr lvl="2"/>
            <a:r>
              <a:rPr lang="nl-BE" smtClean="0"/>
              <a:t>Troisième niveau</a:t>
            </a:r>
          </a:p>
          <a:p>
            <a:pPr lvl="3"/>
            <a:r>
              <a:rPr lang="nl-BE" smtClean="0"/>
              <a:t>Quatrième niveau</a:t>
            </a:r>
          </a:p>
          <a:p>
            <a:pPr lvl="4"/>
            <a:r>
              <a:rPr lang="nl-BE" smtClean="0"/>
              <a:t>Cinquième niveau</a:t>
            </a:r>
            <a:endParaRPr/>
          </a:p>
        </p:txBody>
      </p:sp>
      <p:sp>
        <p:nvSpPr>
          <p:cNvPr id="16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BE" smtClean="0"/>
              <a:t>Cliquez pour modifier les styles du texte du masque</a:t>
            </a:r>
          </a:p>
          <a:p>
            <a:pPr lvl="1"/>
            <a:r>
              <a:rPr lang="nl-BE" smtClean="0"/>
              <a:t>Deuxième niveau</a:t>
            </a:r>
          </a:p>
          <a:p>
            <a:pPr lvl="2"/>
            <a:r>
              <a:rPr lang="nl-BE" smtClean="0"/>
              <a:t>Troisième niveau</a:t>
            </a:r>
          </a:p>
          <a:p>
            <a:pPr lvl="3"/>
            <a:r>
              <a:rPr lang="nl-BE" smtClean="0"/>
              <a:t>Quatrième niveau</a:t>
            </a:r>
          </a:p>
          <a:p>
            <a:pPr lvl="4"/>
            <a:r>
              <a:rPr lang="nl-BE" smtClean="0"/>
              <a:t>Cinquième niveau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TextBox 7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mtClean="0"/>
              <a:t>Cliquez et modifiez le titre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B16C6-9198-FD47-B0B8-6D27873D315A}" type="datetimeFigureOut">
              <a:rPr lang="fr-FR" smtClean="0"/>
              <a:pPr/>
              <a:t>28/01/12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DFA4E-808E-E143-A41E-7C8DAA2CC695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B16C6-9198-FD47-B0B8-6D27873D315A}" type="datetimeFigureOut">
              <a:rPr lang="fr-FR" smtClean="0"/>
              <a:pPr/>
              <a:t>28/01/12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DFA4E-808E-E143-A41E-7C8DAA2CC695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5" y="228600"/>
            <a:ext cx="3451225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5" y="2571750"/>
            <a:ext cx="3255264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nl-BE" smtClean="0"/>
              <a:t>Cliquez et modifiez le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68775" y="273050"/>
            <a:ext cx="4597399" cy="585311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BE" smtClean="0"/>
              <a:t>Cliquez pour modifier les styles du texte du masque</a:t>
            </a:r>
          </a:p>
          <a:p>
            <a:pPr lvl="1"/>
            <a:r>
              <a:rPr lang="nl-BE" smtClean="0"/>
              <a:t>Deuxième niveau</a:t>
            </a:r>
          </a:p>
          <a:p>
            <a:pPr lvl="2"/>
            <a:r>
              <a:rPr lang="nl-BE" smtClean="0"/>
              <a:t>Troisième niveau</a:t>
            </a:r>
          </a:p>
          <a:p>
            <a:pPr lvl="3"/>
            <a:r>
              <a:rPr lang="nl-BE" smtClean="0"/>
              <a:t>Quatrième niveau</a:t>
            </a:r>
          </a:p>
          <a:p>
            <a:pPr lvl="4"/>
            <a:r>
              <a:rPr lang="nl-BE" smtClean="0"/>
              <a:t>Cinquième niveau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3" y="3733800"/>
            <a:ext cx="3255264" cy="23923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BE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fld id="{23BB16C6-9198-FD47-B0B8-6D27873D315A}" type="datetimeFigureOut">
              <a:rPr lang="fr-FR" smtClean="0"/>
              <a:pPr/>
              <a:t>28/01/12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59305" y="6423585"/>
            <a:ext cx="3316941" cy="365125"/>
          </a:xfrm>
        </p:spPr>
        <p:txBody>
          <a:bodyPr/>
          <a:lstStyle/>
          <a:p>
            <a:endParaRPr lang="fr-FR"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9404" y="3124200"/>
            <a:ext cx="3898272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nl-BE" smtClean="0"/>
              <a:t>Cliquez et modifiez le titre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6" y="228600"/>
            <a:ext cx="3460658" cy="634523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BE" smtClean="0"/>
              <a:t>Cliquez sur l'icône pour ajouter une image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69404" y="3995737"/>
            <a:ext cx="3898272" cy="21478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BE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fld id="{23BB16C6-9198-FD47-B0B8-6D27873D315A}" type="datetimeFigureOut">
              <a:rPr lang="fr-FR" smtClean="0"/>
              <a:pPr/>
              <a:t>28/01/12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91000" y="6423585"/>
            <a:ext cx="3005138" cy="365125"/>
          </a:xfrm>
        </p:spPr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DFA4E-808E-E143-A41E-7C8DAA2CC695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10" name="TextBox 9"/>
          <p:cNvSpPr txBox="1"/>
          <p:nvPr/>
        </p:nvSpPr>
        <p:spPr>
          <a:xfrm>
            <a:off x="3990110" y="3370730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Image au-dessus de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6505" y="4424082"/>
            <a:ext cx="6191157" cy="83371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nl-BE" smtClean="0"/>
              <a:t>Cliquez et modifiez le titre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28600"/>
            <a:ext cx="6378389" cy="418795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BE" smtClean="0"/>
              <a:t>Cliquez sur l'icône pour ajouter une image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6505" y="5257799"/>
            <a:ext cx="6191157" cy="885825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BE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B16C6-9198-FD47-B0B8-6D27873D315A}" type="datetimeFigureOut">
              <a:rPr lang="fr-FR" smtClean="0"/>
              <a:pPr/>
              <a:t>28/01/12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DFA4E-808E-E143-A41E-7C8DAA2CC695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" name="Rectangle 8"/>
          <p:cNvSpPr/>
          <p:nvPr/>
        </p:nvSpPr>
        <p:spPr>
          <a:xfrm>
            <a:off x="6802438" y="2377440"/>
            <a:ext cx="2057400" cy="20391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327212" y="4632792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2 images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4" y="228600"/>
            <a:ext cx="6387167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6181611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nl-BE" smtClean="0"/>
              <a:t>Cliquez et modifiez le titre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6179566" cy="23923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BE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212262" y="6235607"/>
            <a:ext cx="134839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3BB16C6-9198-FD47-B0B8-6D27873D315A}" type="datetimeFigureOut">
              <a:rPr lang="fr-FR" smtClean="0"/>
              <a:pPr/>
              <a:t>28/01/12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1095" y="6235607"/>
            <a:ext cx="4648105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DFA4E-808E-E143-A41E-7C8DAA2CC695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494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nl-BE" smtClean="0"/>
              <a:t>Cliquez sur l'icône pour ajouter une image</a:t>
            </a:r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6802438" y="4535424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nl-BE" smtClean="0"/>
              <a:t>Cliquez sur l'icône pour ajouter une image</a:t>
            </a:r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3 images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5" y="228600"/>
            <a:ext cx="4235450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4016633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nl-BE" smtClean="0"/>
              <a:t>Cliquez et modifiez le titre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4015304" cy="23923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BE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048000" y="6235607"/>
            <a:ext cx="134839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3BB16C6-9198-FD47-B0B8-6D27873D315A}" type="datetimeFigureOut">
              <a:rPr lang="fr-FR" smtClean="0"/>
              <a:pPr/>
              <a:t>28/01/12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1095" y="6235607"/>
            <a:ext cx="2590705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DFA4E-808E-E143-A41E-7C8DAA2CC695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1" name="Rectangle 10"/>
          <p:cNvSpPr/>
          <p:nvPr/>
        </p:nvSpPr>
        <p:spPr>
          <a:xfrm>
            <a:off x="4624388" y="4534726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4624388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nl-BE" smtClean="0"/>
              <a:t>Cliquez sur l'icône pour ajouter une image</a:t>
            </a:r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4624388" y="2381663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nl-BE" smtClean="0"/>
              <a:t>Cliquez sur l'icône pour ajouter une image</a:t>
            </a:r>
            <a:endParaRPr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5"/>
          </p:nvPr>
        </p:nvSpPr>
        <p:spPr>
          <a:xfrm>
            <a:off x="6803136" y="2381662"/>
            <a:ext cx="2057400" cy="418795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nl-BE" smtClean="0"/>
              <a:t>Cliquez sur l'icône pour ajouter une image</a:t>
            </a: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3 images avec légende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0" y="3124200"/>
            <a:ext cx="3108960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nl-BE" smtClean="0"/>
              <a:t>Cliquez et modifiez le titre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365248"/>
            <a:ext cx="4240119" cy="418795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BE" smtClean="0"/>
              <a:t>Cliquez sur l'icône pour ajouter une image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0" y="3995737"/>
            <a:ext cx="3108960" cy="21478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BE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fld id="{23BB16C6-9198-FD47-B0B8-6D27873D315A}" type="datetimeFigureOut">
              <a:rPr lang="fr-FR" smtClean="0"/>
              <a:pPr/>
              <a:t>28/01/12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91000" y="6423585"/>
            <a:ext cx="3005138" cy="365125"/>
          </a:xfrm>
        </p:spPr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DFA4E-808E-E143-A41E-7C8DAA2CC695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10" name="TextBox 9"/>
          <p:cNvSpPr txBox="1"/>
          <p:nvPr/>
        </p:nvSpPr>
        <p:spPr>
          <a:xfrm>
            <a:off x="4750361" y="3370730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277905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nl-BE" smtClean="0"/>
              <a:t>Cliquez sur l'icône pour ajouter une image</a:t>
            </a:r>
            <a:endParaRPr/>
          </a:p>
        </p:txBody>
      </p:sp>
      <p:sp>
        <p:nvSpPr>
          <p:cNvPr id="15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2460625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nl-BE" smtClean="0"/>
              <a:t>Cliquez sur l'icône pour ajouter une image</a:t>
            </a:r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mtClean="0"/>
              <a:t>Cliquez et modifiez le titre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BE" smtClean="0"/>
              <a:t>Cliquez pour modifier les styles du texte du masque</a:t>
            </a:r>
          </a:p>
          <a:p>
            <a:pPr lvl="1"/>
            <a:r>
              <a:rPr lang="nl-BE" smtClean="0"/>
              <a:t>Deuxième niveau</a:t>
            </a:r>
          </a:p>
          <a:p>
            <a:pPr lvl="2"/>
            <a:r>
              <a:rPr lang="nl-BE" smtClean="0"/>
              <a:t>Troisième niveau</a:t>
            </a:r>
          </a:p>
          <a:p>
            <a:pPr lvl="3"/>
            <a:r>
              <a:rPr lang="nl-BE" smtClean="0"/>
              <a:t>Quatrième niveau</a:t>
            </a:r>
          </a:p>
          <a:p>
            <a:pPr lvl="4"/>
            <a:r>
              <a:rPr lang="nl-BE" smtClean="0"/>
              <a:t>Cinquième niveau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B16C6-9198-FD47-B0B8-6D27873D315A}" type="datetimeFigureOut">
              <a:rPr lang="fr-FR" smtClean="0"/>
              <a:pPr/>
              <a:t>28/01/12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DFA4E-808E-E143-A41E-7C8DAA2CC695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210550" y="282574"/>
            <a:ext cx="642097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mtClean="0"/>
              <a:t>Cliquez et modifiez le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BE" smtClean="0"/>
              <a:t>Cliquez pour modifier les styles du texte du masque</a:t>
            </a:r>
          </a:p>
          <a:p>
            <a:pPr lvl="1"/>
            <a:r>
              <a:rPr lang="nl-BE" smtClean="0"/>
              <a:t>Deuxième niveau</a:t>
            </a:r>
          </a:p>
          <a:p>
            <a:pPr lvl="2"/>
            <a:r>
              <a:rPr lang="nl-BE" smtClean="0"/>
              <a:t>Troisième niveau</a:t>
            </a:r>
          </a:p>
          <a:p>
            <a:pPr lvl="3"/>
            <a:r>
              <a:rPr lang="nl-BE" smtClean="0"/>
              <a:t>Quatrième niveau</a:t>
            </a:r>
          </a:p>
          <a:p>
            <a:pPr lvl="4"/>
            <a:r>
              <a:rPr lang="nl-BE" smtClean="0"/>
              <a:t>Cinquième niveau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B16C6-9198-FD47-B0B8-6D27873D315A}" type="datetimeFigureOut">
              <a:rPr lang="fr-FR" smtClean="0"/>
              <a:pPr/>
              <a:t>28/01/12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DFA4E-808E-E143-A41E-7C8DAA2CC695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8068235" y="282574"/>
            <a:ext cx="91440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95772" y="954742"/>
            <a:ext cx="681318" cy="5171422"/>
          </a:xfrm>
        </p:spPr>
        <p:txBody>
          <a:bodyPr vert="eaVert" anchor="t" anchorCtr="0"/>
          <a:lstStyle/>
          <a:p>
            <a:r>
              <a:rPr lang="nl-BE" smtClean="0"/>
              <a:t>Cliquez et modifiez le titre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58756"/>
            <a:ext cx="6858000" cy="5184869"/>
          </a:xfrm>
        </p:spPr>
        <p:txBody>
          <a:bodyPr vert="eaVert"/>
          <a:lstStyle/>
          <a:p>
            <a:pPr lvl="0"/>
            <a:r>
              <a:rPr lang="nl-BE" smtClean="0"/>
              <a:t>Cliquez pour modifier les styles du texte du masque</a:t>
            </a:r>
          </a:p>
          <a:p>
            <a:pPr lvl="1"/>
            <a:r>
              <a:rPr lang="nl-BE" smtClean="0"/>
              <a:t>Deuxième niveau</a:t>
            </a:r>
          </a:p>
          <a:p>
            <a:pPr lvl="2"/>
            <a:r>
              <a:rPr lang="nl-BE" smtClean="0"/>
              <a:t>Troisième niveau</a:t>
            </a:r>
          </a:p>
          <a:p>
            <a:pPr lvl="3"/>
            <a:r>
              <a:rPr lang="nl-BE" smtClean="0"/>
              <a:t>Quatrième niveau</a:t>
            </a:r>
          </a:p>
          <a:p>
            <a:pPr lvl="4"/>
            <a:r>
              <a:rPr lang="nl-BE" smtClean="0"/>
              <a:t>Cinquième niveau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B16C6-9198-FD47-B0B8-6D27873D315A}" type="datetimeFigureOut">
              <a:rPr lang="fr-FR" smtClean="0"/>
              <a:pPr/>
              <a:t>28/01/12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DFA4E-808E-E143-A41E-7C8DAA2CC695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9" name="TextBox 8"/>
          <p:cNvSpPr txBox="1"/>
          <p:nvPr/>
        </p:nvSpPr>
        <p:spPr>
          <a:xfrm rot="16200000">
            <a:off x="8593111" y="561668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itre et contenu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474" y="134471"/>
            <a:ext cx="7556313" cy="995082"/>
          </a:xfrm>
        </p:spPr>
        <p:txBody>
          <a:bodyPr anchor="b" anchorCtr="0"/>
          <a:lstStyle/>
          <a:p>
            <a:r>
              <a:rPr lang="nl-BE" smtClean="0"/>
              <a:t>Cliquez et modifiez le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BE" smtClean="0"/>
              <a:t>Cliquez pour modifier les styles du texte du masque</a:t>
            </a:r>
          </a:p>
          <a:p>
            <a:pPr lvl="1"/>
            <a:r>
              <a:rPr lang="nl-BE" smtClean="0"/>
              <a:t>Deuxième niveau</a:t>
            </a:r>
          </a:p>
          <a:p>
            <a:pPr lvl="2"/>
            <a:r>
              <a:rPr lang="nl-BE" smtClean="0"/>
              <a:t>Troisième niveau</a:t>
            </a:r>
          </a:p>
          <a:p>
            <a:pPr lvl="3"/>
            <a:r>
              <a:rPr lang="nl-BE" smtClean="0"/>
              <a:t>Quatrième niveau</a:t>
            </a:r>
          </a:p>
          <a:p>
            <a:pPr lvl="4"/>
            <a:r>
              <a:rPr lang="nl-BE" smtClean="0"/>
              <a:t>Cinquième niveau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B16C6-9198-FD47-B0B8-6D27873D315A}" type="datetimeFigureOut">
              <a:rPr lang="fr-FR" smtClean="0"/>
              <a:pPr/>
              <a:t>28/01/12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DFA4E-808E-E143-A41E-7C8DAA2CC695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498518" y="1129553"/>
            <a:ext cx="7558960" cy="774700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>
              <a:buNone/>
              <a:defRPr kumimoji="0" sz="2400" b="0" i="0" u="none" strike="noStrike" kern="1200" cap="none" spc="0" normalizeH="0" baseline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BE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Diapositive de titre avec 2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nl-BE" smtClean="0"/>
              <a:t>Cliquez et modifiez le titre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BE" smtClean="0"/>
              <a:t>Cliquez pour modifier le style des sous-titres du masque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800600" y="6425640"/>
            <a:ext cx="1232647" cy="365125"/>
          </a:xfrm>
        </p:spPr>
        <p:txBody>
          <a:bodyPr/>
          <a:lstStyle>
            <a:lvl1pPr algn="l">
              <a:defRPr/>
            </a:lvl1pPr>
          </a:lstStyle>
          <a:p>
            <a:fld id="{23BB16C6-9198-FD47-B0B8-6D27873D315A}" type="datetimeFigureOut">
              <a:rPr lang="fr-FR" smtClean="0"/>
              <a:pPr/>
              <a:t>28/01/12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11153" y="6425640"/>
            <a:ext cx="2617694" cy="365125"/>
          </a:xfrm>
        </p:spPr>
        <p:txBody>
          <a:bodyPr/>
          <a:lstStyle>
            <a:lvl1pPr algn="r">
              <a:defRPr/>
            </a:lvl1pPr>
          </a:lstStyle>
          <a:p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282575" y="228600"/>
            <a:ext cx="4235450" cy="4187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4624388" y="237744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2"/>
          </p:nvPr>
        </p:nvSpPr>
        <p:spPr>
          <a:xfrm>
            <a:off x="4624388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nl-BE" smtClean="0"/>
              <a:t>Cliquez sur l'icône pour ajouter une image</a:t>
            </a:r>
            <a:endParaRPr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744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nl-BE" smtClean="0"/>
              <a:t>Cliquez sur l'icône pour ajouter une image</a:t>
            </a:r>
            <a:endParaRPr/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1779494"/>
            <a:ext cx="3086100" cy="2040905"/>
          </a:xfrm>
        </p:spPr>
        <p:txBody>
          <a:bodyPr lIns="45720" tIns="45720" rIns="45720" anchor="t">
            <a:noAutofit/>
          </a:bodyPr>
          <a:lstStyle>
            <a:lvl1pPr marL="0" indent="0" algn="ctr">
              <a:buNone/>
              <a:defRPr sz="4600">
                <a:solidFill>
                  <a:schemeClr val="bg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nl-BE" smtClean="0"/>
              <a:t>Cliquez pour modifier les styles du texte du masque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58907" y="228600"/>
            <a:ext cx="8200930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3124200"/>
            <a:ext cx="5638800" cy="1362075"/>
          </a:xfrm>
        </p:spPr>
        <p:txBody>
          <a:bodyPr anchor="b" anchorCtr="0">
            <a:normAutofit/>
          </a:bodyPr>
          <a:lstStyle>
            <a:lvl1pPr algn="l">
              <a:defRPr sz="3200" b="0" cap="none" baseline="0">
                <a:solidFill>
                  <a:schemeClr val="bg1"/>
                </a:solidFill>
              </a:defRPr>
            </a:lvl1pPr>
          </a:lstStyle>
          <a:p>
            <a:r>
              <a:rPr lang="nl-BE" smtClean="0"/>
              <a:t>Cliquez et modifiez le titre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4495800"/>
            <a:ext cx="5638800" cy="1500187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300"/>
              </a:spcBef>
              <a:buNone/>
              <a:defRPr sz="1400" cap="none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BE" smtClean="0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906" y="6248774"/>
            <a:ext cx="1474694" cy="36512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fld id="{23BB16C6-9198-FD47-B0B8-6D27873D315A}" type="datetimeFigureOut">
              <a:rPr lang="fr-FR" smtClean="0"/>
              <a:pPr/>
              <a:t>28/01/12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0" y="6248774"/>
            <a:ext cx="5638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05800" y="6248774"/>
            <a:ext cx="554038" cy="365125"/>
          </a:xfrm>
        </p:spPr>
        <p:txBody>
          <a:bodyPr/>
          <a:lstStyle/>
          <a:p>
            <a:fld id="{BA4DFA4E-808E-E143-A41E-7C8DAA2CC695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8" name="TextBox 7"/>
          <p:cNvSpPr txBox="1"/>
          <p:nvPr/>
        </p:nvSpPr>
        <p:spPr>
          <a:xfrm>
            <a:off x="2003612" y="3110754"/>
            <a:ext cx="260909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40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9" name="Rectangle 8"/>
          <p:cNvSpPr/>
          <p:nvPr/>
        </p:nvSpPr>
        <p:spPr>
          <a:xfrm>
            <a:off x="285750" y="228600"/>
            <a:ext cx="212725" cy="634523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210550" y="282574"/>
            <a:ext cx="642097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Rectangle 11"/>
          <p:cNvSpPr/>
          <p:nvPr/>
        </p:nvSpPr>
        <p:spPr>
          <a:xfrm>
            <a:off x="8068235" y="282574"/>
            <a:ext cx="91440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mtClean="0"/>
              <a:t>Cliquez et modifiez le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BE" smtClean="0"/>
              <a:t>Cliquez pour modifier les styles du texte du masque</a:t>
            </a:r>
          </a:p>
          <a:p>
            <a:pPr lvl="1"/>
            <a:r>
              <a:rPr lang="nl-BE" smtClean="0"/>
              <a:t>Deuxième niveau</a:t>
            </a:r>
          </a:p>
          <a:p>
            <a:pPr lvl="2"/>
            <a:r>
              <a:rPr lang="nl-BE" smtClean="0"/>
              <a:t>Troisième niveau</a:t>
            </a:r>
          </a:p>
          <a:p>
            <a:pPr lvl="3"/>
            <a:r>
              <a:rPr lang="nl-BE" smtClean="0"/>
              <a:t>Quatrième niveau</a:t>
            </a:r>
          </a:p>
          <a:p>
            <a:pPr lvl="4"/>
            <a:r>
              <a:rPr lang="nl-BE" smtClean="0"/>
              <a:t>Cinquième niveau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9987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BE" smtClean="0"/>
              <a:t>Cliquez pour modifier les styles du texte du masque</a:t>
            </a:r>
          </a:p>
          <a:p>
            <a:pPr lvl="1"/>
            <a:r>
              <a:rPr lang="nl-BE" smtClean="0"/>
              <a:t>Deuxième niveau</a:t>
            </a:r>
          </a:p>
          <a:p>
            <a:pPr lvl="2"/>
            <a:r>
              <a:rPr lang="nl-BE" smtClean="0"/>
              <a:t>Troisième niveau</a:t>
            </a:r>
          </a:p>
          <a:p>
            <a:pPr lvl="3"/>
            <a:r>
              <a:rPr lang="nl-BE" smtClean="0"/>
              <a:t>Quatrième niveau</a:t>
            </a:r>
          </a:p>
          <a:p>
            <a:pPr lvl="4"/>
            <a:r>
              <a:rPr lang="nl-BE" smtClean="0"/>
              <a:t>Cinquième niveau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B16C6-9198-FD47-B0B8-6D27873D315A}" type="datetimeFigureOut">
              <a:rPr lang="fr-FR" smtClean="0"/>
              <a:pPr/>
              <a:t>28/01/12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DFA4E-808E-E143-A41E-7C8DAA2CC695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TextBox 11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BE" smtClean="0"/>
              <a:t>Cliquez et modifiez le titre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7541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BE" smtClean="0"/>
              <a:t>Cliquez pour modifier les styles du texte du masque</a:t>
            </a:r>
          </a:p>
          <a:p>
            <a:pPr lvl="1"/>
            <a:r>
              <a:rPr lang="nl-BE" smtClean="0"/>
              <a:t>Deuxième niveau</a:t>
            </a:r>
          </a:p>
          <a:p>
            <a:pPr lvl="2"/>
            <a:r>
              <a:rPr lang="nl-BE" smtClean="0"/>
              <a:t>Troisième niveau</a:t>
            </a:r>
          </a:p>
          <a:p>
            <a:pPr lvl="3"/>
            <a:r>
              <a:rPr lang="nl-BE" smtClean="0"/>
              <a:t>Quatrième niveau</a:t>
            </a:r>
          </a:p>
          <a:p>
            <a:pPr lvl="4"/>
            <a:r>
              <a:rPr lang="nl-BE" smtClean="0"/>
              <a:t>Cinquième niveau</a:t>
            </a:r>
            <a:endParaRPr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99878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BE" smtClean="0"/>
              <a:t>Cliquez pour modifier les styles du texte du masque</a:t>
            </a:r>
          </a:p>
          <a:p>
            <a:pPr lvl="1"/>
            <a:r>
              <a:rPr lang="nl-BE" smtClean="0"/>
              <a:t>Deuxième niveau</a:t>
            </a:r>
          </a:p>
          <a:p>
            <a:pPr lvl="2"/>
            <a:r>
              <a:rPr lang="nl-BE" smtClean="0"/>
              <a:t>Troisième niveau</a:t>
            </a:r>
          </a:p>
          <a:p>
            <a:pPr lvl="3"/>
            <a:r>
              <a:rPr lang="nl-BE" smtClean="0"/>
              <a:t>Quatrième niveau</a:t>
            </a:r>
          </a:p>
          <a:p>
            <a:pPr lvl="4"/>
            <a:r>
              <a:rPr lang="nl-BE" smtClean="0"/>
              <a:t>Cinquième niveau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B16C6-9198-FD47-B0B8-6D27873D315A}" type="datetimeFigureOut">
              <a:rPr lang="fr-FR" smtClean="0"/>
              <a:pPr/>
              <a:t>28/01/12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DFA4E-808E-E143-A41E-7C8DAA2CC695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7541" y="2070847"/>
            <a:ext cx="3657600" cy="322729"/>
          </a:xfrm>
          <a:prstGeom prst="rect">
            <a:avLst/>
          </a:prstGeom>
          <a:solidFill>
            <a:schemeClr val="accent3"/>
          </a:solidFill>
        </p:spPr>
        <p:txBody>
          <a:bodyPr tIns="0" bIns="0"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BE" smtClean="0"/>
              <a:t>Cliquez pour modifier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99878" y="2070847"/>
            <a:ext cx="3657600" cy="32272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tIns="0" bIns="0"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BE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2 contenus, Haut et b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mtClean="0"/>
              <a:t>Cliquez et modifiez le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7" y="1985963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BE" smtClean="0"/>
              <a:t>Cliquez pour modifier les styles du texte du masque</a:t>
            </a:r>
          </a:p>
          <a:p>
            <a:pPr lvl="1"/>
            <a:r>
              <a:rPr lang="nl-BE" smtClean="0"/>
              <a:t>Deuxième niveau</a:t>
            </a:r>
          </a:p>
          <a:p>
            <a:pPr lvl="2"/>
            <a:r>
              <a:rPr lang="nl-BE" smtClean="0"/>
              <a:t>Troisième niveau</a:t>
            </a:r>
          </a:p>
          <a:p>
            <a:pPr lvl="3"/>
            <a:r>
              <a:rPr lang="nl-BE" smtClean="0"/>
              <a:t>Quatrième niveau</a:t>
            </a:r>
          </a:p>
          <a:p>
            <a:pPr lvl="4"/>
            <a:r>
              <a:rPr lang="nl-BE" smtClean="0"/>
              <a:t>Cinquième niveau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B16C6-9198-FD47-B0B8-6D27873D315A}" type="datetimeFigureOut">
              <a:rPr lang="fr-FR" smtClean="0"/>
              <a:pPr/>
              <a:t>28/01/12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3" name="Content Placeholder 2"/>
          <p:cNvSpPr>
            <a:spLocks noGrp="1"/>
          </p:cNvSpPr>
          <p:nvPr>
            <p:ph sz="half" idx="14"/>
          </p:nvPr>
        </p:nvSpPr>
        <p:spPr>
          <a:xfrm>
            <a:off x="498517" y="4164965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BE" smtClean="0"/>
              <a:t>Cliquez pour modifier les styles du texte du masque</a:t>
            </a:r>
          </a:p>
          <a:p>
            <a:pPr lvl="1"/>
            <a:r>
              <a:rPr lang="nl-BE" smtClean="0"/>
              <a:t>Deuxième niveau</a:t>
            </a:r>
          </a:p>
          <a:p>
            <a:pPr lvl="2"/>
            <a:r>
              <a:rPr lang="nl-BE" smtClean="0"/>
              <a:t>Troisième niveau</a:t>
            </a:r>
          </a:p>
          <a:p>
            <a:pPr lvl="3"/>
            <a:r>
              <a:rPr lang="nl-BE" smtClean="0"/>
              <a:t>Quatrième niveau</a:t>
            </a:r>
          </a:p>
          <a:p>
            <a:pPr lvl="4"/>
            <a:r>
              <a:rPr lang="nl-BE" smtClean="0"/>
              <a:t>Cinquième niveau</a:t>
            </a:r>
            <a:endParaRPr/>
          </a:p>
        </p:txBody>
      </p:sp>
      <p:sp>
        <p:nvSpPr>
          <p:cNvPr id="14" name="Rectangle 13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5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05800" y="242234"/>
            <a:ext cx="554038" cy="365125"/>
          </a:xfrm>
        </p:spPr>
        <p:txBody>
          <a:bodyPr/>
          <a:lstStyle/>
          <a:p>
            <a:fld id="{BA4DFA4E-808E-E143-A41E-7C8DAA2CC695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3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mtClean="0"/>
              <a:t>Cliquez et modifiez le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BE" smtClean="0"/>
              <a:t>Cliquez pour modifier les styles du texte du masque</a:t>
            </a:r>
          </a:p>
          <a:p>
            <a:pPr lvl="1"/>
            <a:r>
              <a:rPr lang="nl-BE" smtClean="0"/>
              <a:t>Deuxième niveau</a:t>
            </a:r>
          </a:p>
          <a:p>
            <a:pPr lvl="2"/>
            <a:r>
              <a:rPr lang="nl-BE" smtClean="0"/>
              <a:t>Troisième niveau</a:t>
            </a:r>
          </a:p>
          <a:p>
            <a:pPr lvl="3"/>
            <a:r>
              <a:rPr lang="nl-BE" smtClean="0"/>
              <a:t>Quatrième niveau</a:t>
            </a:r>
          </a:p>
          <a:p>
            <a:pPr lvl="4"/>
            <a:r>
              <a:rPr lang="nl-BE" smtClean="0"/>
              <a:t>Cinquième niveau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B16C6-9198-FD47-B0B8-6D27873D315A}" type="datetimeFigureOut">
              <a:rPr lang="fr-FR" smtClean="0"/>
              <a:pPr/>
              <a:t>28/01/12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DFA4E-808E-E143-A41E-7C8DAA2CC695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11" name="Content Placeholder 2"/>
          <p:cNvSpPr>
            <a:spLocks noGrp="1"/>
          </p:cNvSpPr>
          <p:nvPr>
            <p:ph sz="half" idx="15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BE" smtClean="0"/>
              <a:t>Cliquez pour modifier les styles du texte du masque</a:t>
            </a:r>
          </a:p>
          <a:p>
            <a:pPr lvl="1"/>
            <a:r>
              <a:rPr lang="nl-BE" smtClean="0"/>
              <a:t>Deuxième niveau</a:t>
            </a:r>
          </a:p>
          <a:p>
            <a:pPr lvl="2"/>
            <a:r>
              <a:rPr lang="nl-BE" smtClean="0"/>
              <a:t>Troisième niveau</a:t>
            </a:r>
          </a:p>
          <a:p>
            <a:pPr lvl="3"/>
            <a:r>
              <a:rPr lang="nl-BE" smtClean="0"/>
              <a:t>Quatrième niveau</a:t>
            </a:r>
          </a:p>
          <a:p>
            <a:pPr lvl="4"/>
            <a:r>
              <a:rPr lang="nl-BE" smtClean="0"/>
              <a:t>Cinquième niveau</a:t>
            </a:r>
            <a:endParaRPr/>
          </a:p>
        </p:txBody>
      </p:sp>
      <p:sp>
        <p:nvSpPr>
          <p:cNvPr id="13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BE" smtClean="0"/>
              <a:t>Cliquez pour modifier les styles du texte du masque</a:t>
            </a:r>
          </a:p>
          <a:p>
            <a:pPr lvl="1"/>
            <a:r>
              <a:rPr lang="nl-BE" smtClean="0"/>
              <a:t>Deuxième niveau</a:t>
            </a:r>
          </a:p>
          <a:p>
            <a:pPr lvl="2"/>
            <a:r>
              <a:rPr lang="nl-BE" smtClean="0"/>
              <a:t>Troisième niveau</a:t>
            </a:r>
          </a:p>
          <a:p>
            <a:pPr lvl="3"/>
            <a:r>
              <a:rPr lang="nl-BE" smtClean="0"/>
              <a:t>Quatrième niveau</a:t>
            </a:r>
          </a:p>
          <a:p>
            <a:pPr lvl="4"/>
            <a:r>
              <a:rPr lang="nl-BE" smtClean="0"/>
              <a:t>Cinquième niveau</a:t>
            </a: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4" Type="http://schemas.openxmlformats.org/officeDocument/2006/relationships/slideLayout" Target="../slideLayouts/slideLayout14.xml"/><Relationship Id="rId2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4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6" Type="http://schemas.openxmlformats.org/officeDocument/2006/relationships/slideLayout" Target="../slideLayouts/slideLayout16.xml"/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19" Type="http://schemas.openxmlformats.org/officeDocument/2006/relationships/slideLayout" Target="../slideLayouts/slideLayout19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18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8474" y="484094"/>
            <a:ext cx="7556313" cy="111610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nl-BE" smtClean="0"/>
              <a:t>Cliquez et modifiez le titre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8474" y="1981200"/>
            <a:ext cx="7556313" cy="4144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BE" smtClean="0"/>
              <a:t>Cliquez pour modifier les styles du texte du masque</a:t>
            </a:r>
          </a:p>
          <a:p>
            <a:pPr lvl="1"/>
            <a:r>
              <a:rPr lang="nl-BE" smtClean="0"/>
              <a:t>Deuxième niveau</a:t>
            </a:r>
          </a:p>
          <a:p>
            <a:pPr lvl="2"/>
            <a:r>
              <a:rPr lang="nl-BE" smtClean="0"/>
              <a:t>Troisième niveau</a:t>
            </a:r>
          </a:p>
          <a:p>
            <a:pPr lvl="3"/>
            <a:r>
              <a:rPr lang="nl-BE" smtClean="0"/>
              <a:t>Quatrième niveau</a:t>
            </a:r>
          </a:p>
          <a:p>
            <a:pPr lvl="4"/>
            <a:r>
              <a:rPr lang="nl-BE" smtClean="0"/>
              <a:t>Cinquième niveau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95247" y="642358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23BB16C6-9198-FD47-B0B8-6D27873D315A}" type="datetimeFigureOut">
              <a:rPr lang="fr-FR" smtClean="0"/>
              <a:pPr/>
              <a:t>28/01/12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1706" y="6423585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5800" y="242234"/>
            <a:ext cx="5540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BA4DFA4E-808E-E143-A41E-7C8DAA2CC695}" type="slidenum">
              <a:rPr lang="fr-FR" smtClean="0"/>
              <a:pPr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</p:sldLayoutIdLst>
  <p:txStyles>
    <p:titleStyle>
      <a:lvl1pPr algn="l" defTabSz="914400" rtl="0" eaLnBrk="1" latinLnBrk="0" hangingPunct="1">
        <a:spcBef>
          <a:spcPct val="0"/>
        </a:spcBef>
        <a:buNone/>
        <a:defRPr sz="36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2000"/>
        </a:spcBef>
        <a:buClr>
          <a:schemeClr val="accent1"/>
        </a:buClr>
        <a:buSzPct val="75000"/>
        <a:buFont typeface="Wingdings" pitchFamily="2" charset="2"/>
        <a:buChar char="n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spcBef>
          <a:spcPts val="600"/>
        </a:spcBef>
        <a:buClr>
          <a:schemeClr val="accent1"/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spcBef>
          <a:spcPts val="600"/>
        </a:spcBef>
        <a:buClr>
          <a:schemeClr val="accent1"/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6" Type="http://schemas.openxmlformats.org/officeDocument/2006/relationships/image" Target="../media/image4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google.be/imgres?q=verjaardagskaartje&amp;hl=fr&amp;client=firefox-a&amp;hs=qIp&amp;sa=X&amp;rls=org.mozilla:fr:official&amp;biw=1183&amp;bih=651&amp;tbm=isch&amp;prmd=imvns&amp;tbnid=33ThsELCm-Tm4M:&amp;imgrefurl=http://www.kaartje2go.nl/verjaardagskaarten/hollands-verjaardagskaartje&amp;docid=RE_Or3PZH57npM&amp;imgurl=http://www.kaartje2go.nl/kaarten/hollands-verjaardagskaartje/img/hollands-verjaardagskaartje.jpg&amp;w=420&amp;h=298&amp;ei=PAAkT_yKFsj88QO4rYSpBw&amp;zoom=1&amp;iact=hc&amp;vpx=103&amp;vpy=264&amp;dur=1119&amp;hovh=189&amp;hovw=267&amp;tx=131&amp;ty=118&amp;sig=104921495847274313105&amp;page=1&amp;tbnh=137&amp;tbnw=192&amp;start=0&amp;ndsp=19&amp;ved=1t:429,r:7,s:0" TargetMode="External"/><Relationship Id="rId3" Type="http://schemas.openxmlformats.org/officeDocument/2006/relationships/image" Target="../media/image1.png"/><Relationship Id="rId5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r-FR" dirty="0" err="1" smtClean="0"/>
              <a:t>Woordenschat</a:t>
            </a:r>
            <a:r>
              <a:rPr lang="fr-FR" dirty="0" smtClean="0"/>
              <a:t> </a:t>
            </a:r>
            <a:r>
              <a:rPr lang="fr-FR" dirty="0" err="1" smtClean="0"/>
              <a:t>Actieboek</a:t>
            </a:r>
            <a:r>
              <a:rPr lang="fr-FR" dirty="0" smtClean="0"/>
              <a:t> pagina </a:t>
            </a:r>
            <a:r>
              <a:rPr lang="fr-FR" dirty="0" err="1" smtClean="0"/>
              <a:t>drieëntachtig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Type de l’interro? Vous devrez remplir des bulles d’une page de BD. </a:t>
            </a:r>
            <a:r>
              <a:rPr lang="fr-FR" smtClean="0"/>
              <a:t>Bonne étude</a:t>
            </a:r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Expressions (2)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fr-FR" dirty="0" smtClean="0"/>
              <a:t>Ca se peut.</a:t>
            </a:r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r>
              <a:rPr lang="fr-FR" dirty="0" smtClean="0"/>
              <a:t>Ca se pourrait (conditionnel).</a:t>
            </a:r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r>
              <a:rPr lang="fr-FR" dirty="0" smtClean="0"/>
              <a:t>Fais attention. Tu ne peux (autorisation) pas jouer avec le feu.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3395186" y="1981200"/>
            <a:ext cx="19308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Dat kan.</a:t>
            </a:r>
            <a:endParaRPr lang="fr-FR" dirty="0"/>
          </a:p>
        </p:txBody>
      </p:sp>
      <p:sp>
        <p:nvSpPr>
          <p:cNvPr id="7" name="ZoneTexte 6"/>
          <p:cNvSpPr txBox="1"/>
          <p:nvPr/>
        </p:nvSpPr>
        <p:spPr>
          <a:xfrm>
            <a:off x="3706195" y="3511607"/>
            <a:ext cx="30841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Dat zou </a:t>
            </a:r>
            <a:r>
              <a:rPr lang="fr-FR" dirty="0" err="1" smtClean="0"/>
              <a:t>kunnen</a:t>
            </a:r>
            <a:r>
              <a:rPr lang="fr-FR" dirty="0" smtClean="0"/>
              <a:t>.</a:t>
            </a:r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3148970" y="5196142"/>
            <a:ext cx="39706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Pas op. Je </a:t>
            </a:r>
            <a:r>
              <a:rPr lang="fr-FR" dirty="0" err="1" smtClean="0"/>
              <a:t>mag</a:t>
            </a:r>
            <a:r>
              <a:rPr lang="fr-FR" dirty="0" smtClean="0"/>
              <a:t> niet met </a:t>
            </a:r>
            <a:r>
              <a:rPr lang="fr-FR" dirty="0" err="1" smtClean="0"/>
              <a:t>vuur</a:t>
            </a:r>
            <a:r>
              <a:rPr lang="fr-FR" dirty="0" smtClean="0"/>
              <a:t> </a:t>
            </a:r>
            <a:r>
              <a:rPr lang="fr-FR" dirty="0" err="1" smtClean="0"/>
              <a:t>spelen</a:t>
            </a:r>
            <a:r>
              <a:rPr lang="fr-FR" dirty="0" smtClean="0"/>
              <a:t>.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  <p:bldP spid="7" grpId="0"/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2400" dirty="0" err="1" smtClean="0"/>
              <a:t>Wat</a:t>
            </a:r>
            <a:r>
              <a:rPr lang="fr-FR" sz="2400" dirty="0" smtClean="0"/>
              <a:t> </a:t>
            </a:r>
            <a:r>
              <a:rPr lang="fr-FR" sz="2400" dirty="0" err="1" smtClean="0"/>
              <a:t>is</a:t>
            </a:r>
            <a:r>
              <a:rPr lang="fr-FR" sz="2400" dirty="0" smtClean="0"/>
              <a:t> </a:t>
            </a:r>
            <a:r>
              <a:rPr lang="fr-FR" sz="2400" dirty="0" err="1" smtClean="0"/>
              <a:t>dat</a:t>
            </a:r>
            <a:r>
              <a:rPr lang="fr-FR" sz="2400" dirty="0" smtClean="0"/>
              <a:t>? (des noms)</a:t>
            </a:r>
            <a:endParaRPr lang="fr-FR" sz="24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98474" y="1223676"/>
            <a:ext cx="7556313" cy="4902488"/>
          </a:xfrm>
        </p:spPr>
        <p:txBody>
          <a:bodyPr/>
          <a:lstStyle/>
          <a:p>
            <a:endParaRPr lang="fr-FR" dirty="0" smtClean="0">
              <a:hlinkClick r:id="rId2"/>
            </a:endParaRPr>
          </a:p>
          <a:p>
            <a:endParaRPr lang="fr-FR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223676"/>
            <a:ext cx="1316519" cy="1181980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2633038" y="1408342"/>
            <a:ext cx="33609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Dat </a:t>
            </a:r>
            <a:r>
              <a:rPr lang="fr-FR" dirty="0" err="1" smtClean="0"/>
              <a:t>is</a:t>
            </a:r>
            <a:r>
              <a:rPr lang="fr-FR" dirty="0" smtClean="0"/>
              <a:t> </a:t>
            </a:r>
            <a:r>
              <a:rPr lang="fr-FR" dirty="0" err="1" smtClean="0"/>
              <a:t>het</a:t>
            </a:r>
            <a:r>
              <a:rPr lang="fr-FR" dirty="0" smtClean="0"/>
              <a:t> </a:t>
            </a:r>
            <a:r>
              <a:rPr lang="fr-FR" dirty="0" err="1" smtClean="0"/>
              <a:t>verjaardagskaartje</a:t>
            </a:r>
            <a:r>
              <a:rPr lang="fr-FR" dirty="0" smtClean="0"/>
              <a:t>.</a:t>
            </a:r>
            <a:endParaRPr lang="fr-FR" dirty="0"/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2999616"/>
            <a:ext cx="1172152" cy="1187921"/>
          </a:xfrm>
          <a:prstGeom prst="rect">
            <a:avLst/>
          </a:prstGeom>
        </p:spPr>
      </p:pic>
      <p:sp>
        <p:nvSpPr>
          <p:cNvPr id="8" name="ZoneTexte 7"/>
          <p:cNvSpPr txBox="1"/>
          <p:nvPr/>
        </p:nvSpPr>
        <p:spPr>
          <a:xfrm>
            <a:off x="2261315" y="3587563"/>
            <a:ext cx="28034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Dat </a:t>
            </a:r>
            <a:r>
              <a:rPr lang="fr-FR" dirty="0" err="1" smtClean="0"/>
              <a:t>is</a:t>
            </a:r>
            <a:r>
              <a:rPr lang="fr-FR" dirty="0" smtClean="0"/>
              <a:t> </a:t>
            </a:r>
            <a:r>
              <a:rPr lang="fr-FR" dirty="0" err="1" smtClean="0"/>
              <a:t>het</a:t>
            </a:r>
            <a:r>
              <a:rPr lang="fr-FR" dirty="0" smtClean="0"/>
              <a:t> </a:t>
            </a:r>
            <a:endParaRPr lang="fr-FR" dirty="0"/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793351" y="3247649"/>
            <a:ext cx="1412065" cy="1357601"/>
          </a:xfrm>
          <a:prstGeom prst="rect">
            <a:avLst/>
          </a:prstGeom>
        </p:spPr>
      </p:pic>
      <p:pic>
        <p:nvPicPr>
          <p:cNvPr id="11" name="Image 1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0" y="4951102"/>
            <a:ext cx="1172152" cy="1237775"/>
          </a:xfrm>
          <a:prstGeom prst="rect">
            <a:avLst/>
          </a:prstGeom>
        </p:spPr>
      </p:pic>
      <p:sp>
        <p:nvSpPr>
          <p:cNvPr id="12" name="ZoneTexte 11"/>
          <p:cNvSpPr txBox="1"/>
          <p:nvPr/>
        </p:nvSpPr>
        <p:spPr>
          <a:xfrm>
            <a:off x="2633038" y="5258293"/>
            <a:ext cx="25723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 err="1" smtClean="0"/>
              <a:t>Zoen</a:t>
            </a:r>
            <a:r>
              <a:rPr lang="fr-FR" sz="2000" b="1" dirty="0" smtClean="0"/>
              <a:t> </a:t>
            </a:r>
            <a:r>
              <a:rPr lang="fr-FR" dirty="0" smtClean="0"/>
              <a:t>of </a:t>
            </a:r>
            <a:r>
              <a:rPr lang="fr-FR" dirty="0" err="1" smtClean="0"/>
              <a:t>kus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2000" dirty="0" err="1" smtClean="0"/>
              <a:t>Werkwoorden</a:t>
            </a:r>
            <a:r>
              <a:rPr lang="fr-FR" sz="2000" dirty="0" smtClean="0"/>
              <a:t> 1 (des verbes)</a:t>
            </a:r>
            <a:br>
              <a:rPr lang="fr-FR" sz="2000" dirty="0" smtClean="0"/>
            </a:br>
            <a:r>
              <a:rPr lang="fr-FR" sz="2000" dirty="0" smtClean="0"/>
              <a:t/>
            </a:r>
            <a:br>
              <a:rPr lang="fr-FR" sz="2000" dirty="0" smtClean="0"/>
            </a:br>
            <a:endParaRPr lang="fr-FR" sz="20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98474" y="1115248"/>
            <a:ext cx="7556313" cy="5010915"/>
          </a:xfrm>
        </p:spPr>
        <p:txBody>
          <a:bodyPr/>
          <a:lstStyle/>
          <a:p>
            <a:pPr>
              <a:buNone/>
            </a:pPr>
            <a:r>
              <a:rPr lang="fr-FR" dirty="0" err="1" smtClean="0"/>
              <a:t>pokure</a:t>
            </a:r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8474" y="890651"/>
            <a:ext cx="1772108" cy="1099758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3051227" y="1115248"/>
            <a:ext cx="5003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 smtClean="0"/>
              <a:t>tekenen</a:t>
            </a:r>
            <a:r>
              <a:rPr lang="fr-FR" dirty="0" smtClean="0"/>
              <a:t> (signer) </a:t>
            </a:r>
            <a:r>
              <a:rPr lang="fr-FR" dirty="0" err="1" smtClean="0">
                <a:sym typeface="Wingdings"/>
              </a:rPr>
              <a:t></a:t>
            </a:r>
            <a:r>
              <a:rPr lang="fr-FR" dirty="0" smtClean="0">
                <a:sym typeface="Wingdings"/>
              </a:rPr>
              <a:t> </a:t>
            </a:r>
            <a:r>
              <a:rPr lang="fr-FR" dirty="0" err="1" smtClean="0">
                <a:sym typeface="Wingdings"/>
              </a:rPr>
              <a:t>getekend</a:t>
            </a:r>
            <a:r>
              <a:rPr lang="fr-FR" dirty="0" smtClean="0">
                <a:sym typeface="Wingdings"/>
              </a:rPr>
              <a:t> (signé)</a:t>
            </a:r>
            <a:endParaRPr lang="fr-FR" dirty="0"/>
          </a:p>
        </p:txBody>
      </p:sp>
      <p:sp>
        <p:nvSpPr>
          <p:cNvPr id="7" name="ZoneTexte 6"/>
          <p:cNvSpPr txBox="1"/>
          <p:nvPr/>
        </p:nvSpPr>
        <p:spPr>
          <a:xfrm>
            <a:off x="498474" y="2175075"/>
            <a:ext cx="37298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Pouvoir (possibilité, capacité)</a:t>
            </a:r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4538119" y="2175075"/>
            <a:ext cx="9835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err="1" smtClean="0"/>
              <a:t>Kunnen</a:t>
            </a:r>
            <a:endParaRPr lang="fr-FR" dirty="0" smtClean="0"/>
          </a:p>
        </p:txBody>
      </p:sp>
      <p:sp>
        <p:nvSpPr>
          <p:cNvPr id="10" name="ZoneTexte 9"/>
          <p:cNvSpPr txBox="1"/>
          <p:nvPr/>
        </p:nvSpPr>
        <p:spPr>
          <a:xfrm>
            <a:off x="498474" y="2867572"/>
            <a:ext cx="33581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Qui cela pourrait-il être? (au conditionnel) </a:t>
            </a:r>
            <a:endParaRPr lang="fr-FR" dirty="0"/>
          </a:p>
        </p:txBody>
      </p:sp>
      <p:sp>
        <p:nvSpPr>
          <p:cNvPr id="11" name="ZoneTexte 10"/>
          <p:cNvSpPr txBox="1"/>
          <p:nvPr/>
        </p:nvSpPr>
        <p:spPr>
          <a:xfrm>
            <a:off x="3856627" y="2927526"/>
            <a:ext cx="4011511" cy="3831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 smtClean="0"/>
              <a:t>Wie</a:t>
            </a:r>
            <a:r>
              <a:rPr lang="fr-FR" dirty="0" smtClean="0"/>
              <a:t> zou </a:t>
            </a:r>
            <a:r>
              <a:rPr lang="fr-FR" dirty="0" err="1" smtClean="0"/>
              <a:t>dat</a:t>
            </a:r>
            <a:r>
              <a:rPr lang="fr-FR" dirty="0" smtClean="0"/>
              <a:t> </a:t>
            </a:r>
            <a:r>
              <a:rPr lang="fr-FR" dirty="0" err="1" smtClean="0"/>
              <a:t>kunnen</a:t>
            </a:r>
            <a:r>
              <a:rPr lang="fr-FR" dirty="0" smtClean="0"/>
              <a:t> </a:t>
            </a:r>
            <a:r>
              <a:rPr lang="fr-FR" dirty="0" err="1" smtClean="0"/>
              <a:t>zijn</a:t>
            </a:r>
            <a:r>
              <a:rPr lang="fr-FR" dirty="0" smtClean="0"/>
              <a:t>?</a:t>
            </a:r>
            <a:endParaRPr lang="fr-FR" dirty="0"/>
          </a:p>
        </p:txBody>
      </p:sp>
      <p:sp>
        <p:nvSpPr>
          <p:cNvPr id="13" name="ZoneTexte 12"/>
          <p:cNvSpPr txBox="1"/>
          <p:nvPr/>
        </p:nvSpPr>
        <p:spPr>
          <a:xfrm>
            <a:off x="498474" y="3856899"/>
            <a:ext cx="3048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 smtClean="0"/>
              <a:t>raden</a:t>
            </a:r>
            <a:endParaRPr lang="fr-FR" dirty="0"/>
          </a:p>
        </p:txBody>
      </p:sp>
      <p:sp>
        <p:nvSpPr>
          <p:cNvPr id="14" name="ZoneTexte 13"/>
          <p:cNvSpPr txBox="1"/>
          <p:nvPr/>
        </p:nvSpPr>
        <p:spPr>
          <a:xfrm>
            <a:off x="3856627" y="3856899"/>
            <a:ext cx="25401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deviner</a:t>
            </a:r>
            <a:endParaRPr lang="fr-FR" dirty="0"/>
          </a:p>
        </p:txBody>
      </p:sp>
      <p:sp>
        <p:nvSpPr>
          <p:cNvPr id="15" name="ZoneTexte 14"/>
          <p:cNvSpPr txBox="1"/>
          <p:nvPr/>
        </p:nvSpPr>
        <p:spPr>
          <a:xfrm>
            <a:off x="498474" y="4662356"/>
            <a:ext cx="25527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Devine seulement.</a:t>
            </a:r>
            <a:endParaRPr lang="fr-FR" dirty="0"/>
          </a:p>
        </p:txBody>
      </p:sp>
      <p:sp>
        <p:nvSpPr>
          <p:cNvPr id="16" name="ZoneTexte 15"/>
          <p:cNvSpPr txBox="1"/>
          <p:nvPr/>
        </p:nvSpPr>
        <p:spPr>
          <a:xfrm>
            <a:off x="4228350" y="4662356"/>
            <a:ext cx="28808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 smtClean="0"/>
              <a:t>Raad</a:t>
            </a:r>
            <a:r>
              <a:rPr lang="fr-FR" dirty="0" smtClean="0"/>
              <a:t> maar.</a:t>
            </a:r>
            <a:endParaRPr lang="fr-FR" dirty="0"/>
          </a:p>
        </p:txBody>
      </p:sp>
      <p:sp>
        <p:nvSpPr>
          <p:cNvPr id="17" name="ZoneTexte 16"/>
          <p:cNvSpPr txBox="1"/>
          <p:nvPr/>
        </p:nvSpPr>
        <p:spPr>
          <a:xfrm>
            <a:off x="498474" y="5312917"/>
            <a:ext cx="37298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Cela se pourrait (conditionnel)</a:t>
            </a:r>
            <a:endParaRPr lang="fr-FR" dirty="0"/>
          </a:p>
        </p:txBody>
      </p:sp>
      <p:sp>
        <p:nvSpPr>
          <p:cNvPr id="18" name="ZoneTexte 17"/>
          <p:cNvSpPr txBox="1"/>
          <p:nvPr/>
        </p:nvSpPr>
        <p:spPr>
          <a:xfrm>
            <a:off x="4228350" y="5312917"/>
            <a:ext cx="28808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Dat zou </a:t>
            </a:r>
            <a:r>
              <a:rPr lang="fr-FR" dirty="0" err="1" smtClean="0"/>
              <a:t>kunnen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11" grpId="0"/>
      <p:bldP spid="16" grpId="0"/>
      <p:bldP spid="1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2000" dirty="0" err="1" smtClean="0"/>
              <a:t>Werkwoorden</a:t>
            </a:r>
            <a:r>
              <a:rPr lang="fr-FR" sz="2000" dirty="0" smtClean="0"/>
              <a:t> 2 (des verbes)</a:t>
            </a:r>
            <a:endParaRPr lang="fr-FR" sz="20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8954" y="822997"/>
            <a:ext cx="1172069" cy="1670821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2973784" y="1192696"/>
            <a:ext cx="31751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 smtClean="0"/>
              <a:t>zitte</a:t>
            </a:r>
            <a:r>
              <a:rPr lang="fr-FR" dirty="0" err="1"/>
              <a:t>n</a:t>
            </a:r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478954" y="2493818"/>
            <a:ext cx="53601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Serait-elle assise à côté d’une fille qui a de longs cheveux blonds?</a:t>
            </a:r>
            <a:endParaRPr lang="fr-FR" dirty="0"/>
          </a:p>
        </p:txBody>
      </p:sp>
      <p:sp>
        <p:nvSpPr>
          <p:cNvPr id="7" name="ZoneTexte 6"/>
          <p:cNvSpPr txBox="1"/>
          <p:nvPr/>
        </p:nvSpPr>
        <p:spPr>
          <a:xfrm>
            <a:off x="1874104" y="3161078"/>
            <a:ext cx="58856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Zou </a:t>
            </a:r>
            <a:r>
              <a:rPr lang="fr-FR" dirty="0" err="1" smtClean="0"/>
              <a:t>ze</a:t>
            </a:r>
            <a:r>
              <a:rPr lang="fr-FR" dirty="0" smtClean="0"/>
              <a:t> </a:t>
            </a:r>
            <a:r>
              <a:rPr lang="fr-FR" dirty="0" err="1" smtClean="0"/>
              <a:t>naast</a:t>
            </a:r>
            <a:r>
              <a:rPr lang="fr-FR" dirty="0" smtClean="0"/>
              <a:t> </a:t>
            </a:r>
            <a:r>
              <a:rPr lang="fr-FR" dirty="0" err="1" smtClean="0"/>
              <a:t>een</a:t>
            </a:r>
            <a:r>
              <a:rPr lang="fr-FR" dirty="0" smtClean="0"/>
              <a:t> </a:t>
            </a:r>
            <a:r>
              <a:rPr lang="fr-FR" dirty="0" err="1" smtClean="0"/>
              <a:t>meisje</a:t>
            </a:r>
            <a:r>
              <a:rPr lang="fr-FR" dirty="0" smtClean="0"/>
              <a:t> </a:t>
            </a:r>
            <a:r>
              <a:rPr lang="fr-FR" dirty="0" err="1" smtClean="0"/>
              <a:t>zitten</a:t>
            </a:r>
            <a:r>
              <a:rPr lang="fr-FR" dirty="0" smtClean="0"/>
              <a:t> met </a:t>
            </a:r>
            <a:r>
              <a:rPr lang="fr-FR" dirty="0" err="1" smtClean="0"/>
              <a:t>lang</a:t>
            </a:r>
            <a:r>
              <a:rPr lang="fr-FR" dirty="0" smtClean="0"/>
              <a:t> blond </a:t>
            </a:r>
            <a:r>
              <a:rPr lang="fr-FR" dirty="0" err="1" smtClean="0"/>
              <a:t>haar</a:t>
            </a:r>
            <a:r>
              <a:rPr lang="fr-FR" dirty="0" smtClean="0"/>
              <a:t>?</a:t>
            </a:r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882842" y="3887878"/>
            <a:ext cx="16572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 smtClean="0"/>
              <a:t>proberen</a:t>
            </a:r>
            <a:endParaRPr lang="fr-FR" dirty="0"/>
          </a:p>
        </p:txBody>
      </p:sp>
      <p:sp>
        <p:nvSpPr>
          <p:cNvPr id="9" name="ZoneTexte 8"/>
          <p:cNvSpPr txBox="1"/>
          <p:nvPr/>
        </p:nvSpPr>
        <p:spPr>
          <a:xfrm>
            <a:off x="2973784" y="3887878"/>
            <a:ext cx="31751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essayer</a:t>
            </a:r>
            <a:endParaRPr lang="fr-FR" dirty="0"/>
          </a:p>
        </p:txBody>
      </p:sp>
      <p:sp>
        <p:nvSpPr>
          <p:cNvPr id="10" name="ZoneTexte 9"/>
          <p:cNvSpPr txBox="1"/>
          <p:nvPr/>
        </p:nvSpPr>
        <p:spPr>
          <a:xfrm>
            <a:off x="789911" y="4695293"/>
            <a:ext cx="56377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Raté, mais tu peux encore essayer une fois.</a:t>
            </a:r>
            <a:endParaRPr lang="fr-FR" dirty="0"/>
          </a:p>
        </p:txBody>
      </p:sp>
      <p:sp>
        <p:nvSpPr>
          <p:cNvPr id="11" name="ZoneTexte 10"/>
          <p:cNvSpPr txBox="1"/>
          <p:nvPr/>
        </p:nvSpPr>
        <p:spPr>
          <a:xfrm>
            <a:off x="1256067" y="5453073"/>
            <a:ext cx="55123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Mis maar je </a:t>
            </a:r>
            <a:r>
              <a:rPr lang="fr-FR" dirty="0" err="1" smtClean="0"/>
              <a:t>mag</a:t>
            </a:r>
            <a:r>
              <a:rPr lang="fr-FR" dirty="0" smtClean="0"/>
              <a:t> </a:t>
            </a:r>
            <a:r>
              <a:rPr lang="fr-FR" dirty="0" err="1" smtClean="0"/>
              <a:t>nog</a:t>
            </a:r>
            <a:r>
              <a:rPr lang="fr-FR" dirty="0" smtClean="0"/>
              <a:t> </a:t>
            </a:r>
            <a:r>
              <a:rPr lang="fr-FR" dirty="0" err="1" smtClean="0"/>
              <a:t>eens</a:t>
            </a:r>
            <a:r>
              <a:rPr lang="fr-FR" dirty="0" smtClean="0"/>
              <a:t> </a:t>
            </a:r>
            <a:r>
              <a:rPr lang="fr-FR" dirty="0" err="1" smtClean="0"/>
              <a:t>proberen</a:t>
            </a:r>
            <a:r>
              <a:rPr lang="fr-FR" dirty="0" smtClean="0"/>
              <a:t>.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9" grpId="0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2000" dirty="0" err="1" smtClean="0"/>
              <a:t>Werkwoorden</a:t>
            </a:r>
            <a:r>
              <a:rPr lang="fr-FR" sz="2000" dirty="0" smtClean="0"/>
              <a:t> 3</a:t>
            </a:r>
            <a:endParaRPr lang="fr-FR" sz="20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98474" y="1192696"/>
            <a:ext cx="7556313" cy="4933467"/>
          </a:xfrm>
        </p:spPr>
        <p:txBody>
          <a:bodyPr/>
          <a:lstStyle/>
          <a:p>
            <a:pPr>
              <a:buNone/>
            </a:pPr>
            <a:r>
              <a:rPr lang="fr-FR" dirty="0" smtClean="0"/>
              <a:t>Ce garçon jouerait-il au volley avec nous?</a:t>
            </a:r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r>
              <a:rPr lang="fr-FR" dirty="0" smtClean="0"/>
              <a:t>C’est un garçon qui aime jouer au tennis et qui va souvent nager. </a:t>
            </a:r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r>
              <a:rPr lang="fr-FR" dirty="0" smtClean="0"/>
              <a:t>Vas-tu remercier la fille?</a:t>
            </a:r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r>
              <a:rPr lang="fr-FR" dirty="0" err="1" smtClean="0"/>
              <a:t>Geef</a:t>
            </a:r>
            <a:r>
              <a:rPr lang="fr-FR" dirty="0" smtClean="0"/>
              <a:t> </a:t>
            </a:r>
            <a:r>
              <a:rPr lang="fr-FR" dirty="0" err="1" smtClean="0"/>
              <a:t>haar</a:t>
            </a:r>
            <a:r>
              <a:rPr lang="fr-FR" dirty="0" smtClean="0"/>
              <a:t> </a:t>
            </a:r>
            <a:r>
              <a:rPr lang="fr-FR" dirty="0" err="1" smtClean="0"/>
              <a:t>vlug</a:t>
            </a:r>
            <a:r>
              <a:rPr lang="fr-FR" dirty="0" smtClean="0"/>
              <a:t> </a:t>
            </a:r>
            <a:r>
              <a:rPr lang="fr-FR" dirty="0" err="1" smtClean="0"/>
              <a:t>een</a:t>
            </a:r>
            <a:r>
              <a:rPr lang="fr-FR" dirty="0" smtClean="0"/>
              <a:t> </a:t>
            </a:r>
            <a:r>
              <a:rPr lang="fr-FR" dirty="0" err="1" smtClean="0"/>
              <a:t>zoen</a:t>
            </a:r>
            <a:endParaRPr lang="fr-FR" dirty="0" smtClean="0"/>
          </a:p>
          <a:p>
            <a:pPr>
              <a:buNone/>
            </a:pPr>
            <a:r>
              <a:rPr lang="fr-FR" dirty="0" smtClean="0"/>
              <a:t>Hé attend! Et moi?</a:t>
            </a:r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975773" y="1600200"/>
            <a:ext cx="41344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Zou die </a:t>
            </a:r>
            <a:r>
              <a:rPr lang="fr-FR" dirty="0" err="1" smtClean="0"/>
              <a:t>jongen</a:t>
            </a:r>
            <a:r>
              <a:rPr lang="fr-FR" dirty="0" smtClean="0"/>
              <a:t> met </a:t>
            </a:r>
            <a:r>
              <a:rPr lang="fr-FR" dirty="0" err="1" smtClean="0"/>
              <a:t>ons</a:t>
            </a:r>
            <a:r>
              <a:rPr lang="fr-FR" dirty="0" smtClean="0"/>
              <a:t> </a:t>
            </a:r>
            <a:r>
              <a:rPr lang="fr-FR" dirty="0" err="1" smtClean="0"/>
              <a:t>volleyballen</a:t>
            </a:r>
            <a:r>
              <a:rPr lang="fr-FR" dirty="0" smtClean="0"/>
              <a:t>?</a:t>
            </a:r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975773" y="3159869"/>
            <a:ext cx="6845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 smtClean="0"/>
              <a:t>Het</a:t>
            </a:r>
            <a:r>
              <a:rPr lang="fr-FR" dirty="0" smtClean="0"/>
              <a:t> </a:t>
            </a:r>
            <a:r>
              <a:rPr lang="fr-FR" dirty="0" err="1" smtClean="0"/>
              <a:t>is</a:t>
            </a:r>
            <a:r>
              <a:rPr lang="fr-FR" dirty="0" smtClean="0"/>
              <a:t> </a:t>
            </a:r>
            <a:r>
              <a:rPr lang="fr-FR" dirty="0" err="1" smtClean="0"/>
              <a:t>een</a:t>
            </a:r>
            <a:r>
              <a:rPr lang="fr-FR" dirty="0" smtClean="0"/>
              <a:t> </a:t>
            </a:r>
            <a:r>
              <a:rPr lang="fr-FR" dirty="0" err="1" smtClean="0"/>
              <a:t>jongen</a:t>
            </a:r>
            <a:r>
              <a:rPr lang="fr-FR" dirty="0" smtClean="0"/>
              <a:t> die </a:t>
            </a:r>
            <a:r>
              <a:rPr lang="fr-FR" dirty="0" err="1" smtClean="0"/>
              <a:t>graag</a:t>
            </a:r>
            <a:r>
              <a:rPr lang="fr-FR" dirty="0" smtClean="0"/>
              <a:t> </a:t>
            </a:r>
            <a:r>
              <a:rPr lang="fr-FR" dirty="0" err="1" smtClean="0"/>
              <a:t>tennist</a:t>
            </a:r>
            <a:r>
              <a:rPr lang="fr-FR" dirty="0" smtClean="0"/>
              <a:t> en die </a:t>
            </a:r>
            <a:r>
              <a:rPr lang="fr-FR" dirty="0" err="1" smtClean="0"/>
              <a:t>vaak</a:t>
            </a:r>
            <a:r>
              <a:rPr lang="fr-FR" dirty="0" smtClean="0"/>
              <a:t> </a:t>
            </a:r>
            <a:r>
              <a:rPr lang="fr-FR" dirty="0" err="1" smtClean="0"/>
              <a:t>gaat</a:t>
            </a:r>
            <a:r>
              <a:rPr lang="fr-FR" dirty="0" smtClean="0"/>
              <a:t> </a:t>
            </a:r>
            <a:r>
              <a:rPr lang="fr-FR" dirty="0" err="1" smtClean="0"/>
              <a:t>zwemmen</a:t>
            </a:r>
            <a:r>
              <a:rPr lang="fr-FR" dirty="0" smtClean="0"/>
              <a:t>.</a:t>
            </a:r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1936058" y="4337075"/>
            <a:ext cx="35623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Ga je </a:t>
            </a:r>
            <a:r>
              <a:rPr lang="fr-FR" dirty="0" err="1" smtClean="0"/>
              <a:t>het</a:t>
            </a:r>
            <a:r>
              <a:rPr lang="fr-FR" dirty="0" smtClean="0"/>
              <a:t> </a:t>
            </a:r>
            <a:r>
              <a:rPr lang="fr-FR" dirty="0" err="1" smtClean="0"/>
              <a:t>meisje</a:t>
            </a:r>
            <a:r>
              <a:rPr lang="fr-FR" dirty="0" smtClean="0"/>
              <a:t> </a:t>
            </a:r>
            <a:r>
              <a:rPr lang="fr-FR" dirty="0" err="1" smtClean="0"/>
              <a:t>bedanken</a:t>
            </a:r>
            <a:r>
              <a:rPr lang="fr-FR" dirty="0" smtClean="0"/>
              <a:t>?</a:t>
            </a:r>
            <a:endParaRPr lang="fr-FR" dirty="0"/>
          </a:p>
        </p:txBody>
      </p:sp>
      <p:sp>
        <p:nvSpPr>
          <p:cNvPr id="7" name="ZoneTexte 6"/>
          <p:cNvSpPr txBox="1"/>
          <p:nvPr/>
        </p:nvSpPr>
        <p:spPr>
          <a:xfrm>
            <a:off x="4057977" y="4956657"/>
            <a:ext cx="39968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Donne-lui vite un bisou.</a:t>
            </a:r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4057977" y="5513072"/>
            <a:ext cx="3082203" cy="3741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Hé </a:t>
            </a:r>
            <a:r>
              <a:rPr lang="fr-FR" dirty="0" err="1" smtClean="0"/>
              <a:t>wacht</a:t>
            </a:r>
            <a:r>
              <a:rPr lang="fr-FR" dirty="0" smtClean="0"/>
              <a:t>! En </a:t>
            </a:r>
            <a:r>
              <a:rPr lang="fr-FR" dirty="0" err="1" smtClean="0"/>
              <a:t>ik</a:t>
            </a:r>
            <a:r>
              <a:rPr lang="fr-FR" dirty="0" smtClean="0"/>
              <a:t>?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8474" y="484094"/>
            <a:ext cx="7556313" cy="677623"/>
          </a:xfrm>
        </p:spPr>
        <p:txBody>
          <a:bodyPr/>
          <a:lstStyle/>
          <a:p>
            <a:r>
              <a:rPr lang="fr-FR" dirty="0" smtClean="0"/>
              <a:t>Adjectifs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98474" y="1161718"/>
            <a:ext cx="7556313" cy="4964446"/>
          </a:xfrm>
        </p:spPr>
        <p:txBody>
          <a:bodyPr/>
          <a:lstStyle/>
          <a:p>
            <a:pPr>
              <a:buNone/>
            </a:pPr>
            <a:r>
              <a:rPr lang="fr-FR" dirty="0" smtClean="0"/>
              <a:t>Attirant</a:t>
            </a:r>
          </a:p>
          <a:p>
            <a:pPr>
              <a:buNone/>
            </a:pPr>
            <a:r>
              <a:rPr lang="fr-FR" dirty="0" smtClean="0"/>
              <a:t>Y a-t-il beaucoup de filles attirantes dans ta classe?</a:t>
            </a:r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r>
              <a:rPr lang="fr-FR" dirty="0" smtClean="0"/>
              <a:t>Amoureux</a:t>
            </a:r>
          </a:p>
          <a:p>
            <a:pPr>
              <a:buNone/>
            </a:pPr>
            <a:r>
              <a:rPr lang="fr-FR" dirty="0" smtClean="0"/>
              <a:t> </a:t>
            </a:r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r>
              <a:rPr lang="fr-FR" dirty="0" err="1" smtClean="0"/>
              <a:t>Vriendelijk</a:t>
            </a:r>
            <a:r>
              <a:rPr lang="fr-FR" dirty="0" smtClean="0"/>
              <a:t>		 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2261315" y="1161717"/>
            <a:ext cx="21374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 smtClean="0"/>
              <a:t>aantrekkelijk</a:t>
            </a:r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1362985" y="2232913"/>
            <a:ext cx="60714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/>
              <a:t>Zijn</a:t>
            </a:r>
            <a:r>
              <a:rPr lang="fr-FR" dirty="0"/>
              <a:t> er </a:t>
            </a:r>
            <a:r>
              <a:rPr lang="fr-FR" dirty="0" err="1"/>
              <a:t>veel</a:t>
            </a:r>
            <a:r>
              <a:rPr lang="fr-FR" dirty="0"/>
              <a:t> </a:t>
            </a:r>
            <a:r>
              <a:rPr lang="fr-FR" b="1" dirty="0" err="1"/>
              <a:t>aantrekkelijke</a:t>
            </a:r>
            <a:r>
              <a:rPr lang="fr-FR" b="1" dirty="0"/>
              <a:t> </a:t>
            </a:r>
            <a:r>
              <a:rPr lang="fr-FR" dirty="0" err="1"/>
              <a:t>meisjes</a:t>
            </a:r>
            <a:r>
              <a:rPr lang="fr-FR" dirty="0"/>
              <a:t> in je </a:t>
            </a:r>
            <a:r>
              <a:rPr lang="fr-FR" dirty="0" err="1"/>
              <a:t>klas</a:t>
            </a:r>
            <a:r>
              <a:rPr lang="fr-FR" dirty="0"/>
              <a:t>?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2602061" y="2991901"/>
            <a:ext cx="35933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 smtClean="0"/>
              <a:t>verliefd</a:t>
            </a:r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498474" y="3704421"/>
            <a:ext cx="48788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Peut-être est-il </a:t>
            </a:r>
            <a:r>
              <a:rPr lang="fr-FR" b="1" dirty="0" smtClean="0"/>
              <a:t>amoureux </a:t>
            </a:r>
            <a:r>
              <a:rPr lang="fr-FR" dirty="0" smtClean="0"/>
              <a:t>de moi.</a:t>
            </a:r>
            <a:endParaRPr lang="fr-FR" dirty="0"/>
          </a:p>
        </p:txBody>
      </p:sp>
      <p:sp>
        <p:nvSpPr>
          <p:cNvPr id="9" name="ZoneTexte 8"/>
          <p:cNvSpPr txBox="1"/>
          <p:nvPr/>
        </p:nvSpPr>
        <p:spPr>
          <a:xfrm>
            <a:off x="1533358" y="4073753"/>
            <a:ext cx="63038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 smtClean="0"/>
              <a:t>Misschien</a:t>
            </a:r>
            <a:r>
              <a:rPr lang="fr-FR" dirty="0" smtClean="0"/>
              <a:t> </a:t>
            </a:r>
            <a:r>
              <a:rPr lang="fr-FR" dirty="0" err="1" smtClean="0"/>
              <a:t>is</a:t>
            </a:r>
            <a:r>
              <a:rPr lang="fr-FR" dirty="0" smtClean="0"/>
              <a:t> </a:t>
            </a:r>
            <a:r>
              <a:rPr lang="fr-FR" dirty="0" err="1" smtClean="0"/>
              <a:t>hij</a:t>
            </a:r>
            <a:r>
              <a:rPr lang="fr-FR" dirty="0" smtClean="0"/>
              <a:t> </a:t>
            </a:r>
            <a:r>
              <a:rPr lang="fr-FR" b="1" dirty="0" err="1" smtClean="0"/>
              <a:t>verliefd</a:t>
            </a:r>
            <a:r>
              <a:rPr lang="fr-FR" b="1" dirty="0" smtClean="0"/>
              <a:t> </a:t>
            </a:r>
            <a:r>
              <a:rPr lang="fr-FR" dirty="0" smtClean="0"/>
              <a:t>op </a:t>
            </a:r>
            <a:r>
              <a:rPr lang="fr-FR" dirty="0" err="1" smtClean="0"/>
              <a:t>mij</a:t>
            </a:r>
            <a:r>
              <a:rPr lang="fr-FR" dirty="0" smtClean="0"/>
              <a:t>.</a:t>
            </a:r>
            <a:endParaRPr lang="fr-FR" dirty="0"/>
          </a:p>
        </p:txBody>
      </p:sp>
      <p:sp>
        <p:nvSpPr>
          <p:cNvPr id="10" name="ZoneTexte 9"/>
          <p:cNvSpPr txBox="1"/>
          <p:nvPr/>
        </p:nvSpPr>
        <p:spPr>
          <a:xfrm>
            <a:off x="2990468" y="4664773"/>
            <a:ext cx="15605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sympathique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/>
      <p:bldP spid="9" grpId="0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Die en </a:t>
            </a:r>
            <a:r>
              <a:rPr lang="fr-FR" dirty="0" err="1" smtClean="0"/>
              <a:t>dat</a:t>
            </a:r>
            <a:r>
              <a:rPr lang="fr-FR" dirty="0" smtClean="0"/>
              <a:t>: pronoms relatifs (qui)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98474" y="1321712"/>
            <a:ext cx="7556313" cy="4804451"/>
          </a:xfrm>
        </p:spPr>
        <p:txBody>
          <a:bodyPr/>
          <a:lstStyle/>
          <a:p>
            <a:pPr>
              <a:buNone/>
            </a:pPr>
            <a:r>
              <a:rPr lang="fr-FR" dirty="0" smtClean="0"/>
              <a:t>On </a:t>
            </a:r>
            <a:r>
              <a:rPr lang="fr-FR" dirty="0" err="1" smtClean="0"/>
              <a:t>employe</a:t>
            </a:r>
            <a:r>
              <a:rPr lang="fr-FR" dirty="0" smtClean="0"/>
              <a:t> </a:t>
            </a:r>
            <a:r>
              <a:rPr lang="fr-FR" b="1" dirty="0" smtClean="0"/>
              <a:t>die </a:t>
            </a:r>
            <a:r>
              <a:rPr lang="fr-FR" dirty="0" smtClean="0"/>
              <a:t>quand </a:t>
            </a:r>
            <a:r>
              <a:rPr lang="fr-FR" dirty="0" smtClean="0"/>
              <a:t>l’antécédent est un </a:t>
            </a:r>
            <a:r>
              <a:rPr lang="fr-FR" b="1" dirty="0" err="1" smtClean="0"/>
              <a:t>de-</a:t>
            </a:r>
            <a:r>
              <a:rPr lang="fr-FR" b="1" dirty="0" err="1" smtClean="0"/>
              <a:t>woord</a:t>
            </a:r>
            <a:r>
              <a:rPr lang="fr-FR" b="1" dirty="0" smtClean="0"/>
              <a:t>.</a:t>
            </a:r>
            <a:r>
              <a:rPr lang="fr-FR" dirty="0" smtClean="0"/>
              <a:t> On emploie </a:t>
            </a:r>
            <a:r>
              <a:rPr lang="fr-FR" b="1" dirty="0" err="1" smtClean="0"/>
              <a:t>dat</a:t>
            </a:r>
            <a:r>
              <a:rPr lang="fr-FR" b="1" dirty="0" smtClean="0"/>
              <a:t> </a:t>
            </a:r>
            <a:r>
              <a:rPr lang="fr-FR" dirty="0" smtClean="0"/>
              <a:t>quand</a:t>
            </a:r>
            <a:r>
              <a:rPr lang="fr-FR" b="1" dirty="0" smtClean="0"/>
              <a:t> </a:t>
            </a:r>
            <a:r>
              <a:rPr lang="fr-FR" dirty="0" smtClean="0"/>
              <a:t>l’antécédent est un </a:t>
            </a:r>
            <a:r>
              <a:rPr lang="fr-FR" b="1" dirty="0" err="1" smtClean="0"/>
              <a:t>het-woord</a:t>
            </a:r>
            <a:r>
              <a:rPr lang="fr-FR" b="1" dirty="0" smtClean="0"/>
              <a:t>.</a:t>
            </a:r>
            <a:r>
              <a:rPr lang="fr-FR" dirty="0" smtClean="0"/>
              <a:t> </a:t>
            </a:r>
            <a:r>
              <a:rPr lang="fr-FR" dirty="0" smtClean="0"/>
              <a:t>L</a:t>
            </a:r>
            <a:r>
              <a:rPr lang="fr-FR" dirty="0" smtClean="0"/>
              <a:t>e </a:t>
            </a:r>
            <a:r>
              <a:rPr lang="fr-FR" dirty="0" smtClean="0"/>
              <a:t>verbe est éjecté en fin de</a:t>
            </a:r>
            <a:r>
              <a:rPr lang="fr-FR" dirty="0" smtClean="0"/>
              <a:t> </a:t>
            </a:r>
            <a:r>
              <a:rPr lang="fr-FR" dirty="0" smtClean="0"/>
              <a:t>P2</a:t>
            </a:r>
            <a:r>
              <a:rPr lang="fr-FR" b="1" dirty="0" smtClean="0"/>
              <a:t>:</a:t>
            </a:r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r>
              <a:rPr lang="fr-FR" dirty="0" smtClean="0"/>
              <a:t>C’est </a:t>
            </a:r>
            <a:r>
              <a:rPr lang="fr-FR" dirty="0" smtClean="0"/>
              <a:t>le </a:t>
            </a:r>
            <a:r>
              <a:rPr lang="fr-FR" dirty="0" err="1" smtClean="0"/>
              <a:t>garcon</a:t>
            </a:r>
            <a:r>
              <a:rPr lang="fr-FR" dirty="0" smtClean="0"/>
              <a:t> </a:t>
            </a:r>
            <a:r>
              <a:rPr lang="fr-FR" b="1" dirty="0" smtClean="0"/>
              <a:t>qui </a:t>
            </a:r>
            <a:r>
              <a:rPr lang="fr-FR" dirty="0" smtClean="0"/>
              <a:t>est petit.</a:t>
            </a:r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r>
              <a:rPr lang="fr-FR" dirty="0" smtClean="0"/>
              <a:t>C’est </a:t>
            </a:r>
            <a:r>
              <a:rPr lang="fr-FR" dirty="0" smtClean="0"/>
              <a:t>la fille qui est petite.</a:t>
            </a:r>
          </a:p>
          <a:p>
            <a:pPr>
              <a:buNone/>
            </a:pPr>
            <a:endParaRPr lang="fr-FR" dirty="0" smtClean="0"/>
          </a:p>
        </p:txBody>
      </p:sp>
      <p:sp>
        <p:nvSpPr>
          <p:cNvPr id="4" name="ZoneTexte 3"/>
          <p:cNvSpPr txBox="1"/>
          <p:nvPr/>
        </p:nvSpPr>
        <p:spPr>
          <a:xfrm>
            <a:off x="1424938" y="3803191"/>
            <a:ext cx="40889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 smtClean="0"/>
              <a:t>Het</a:t>
            </a:r>
            <a:r>
              <a:rPr lang="fr-FR" dirty="0" smtClean="0"/>
              <a:t> </a:t>
            </a:r>
            <a:r>
              <a:rPr lang="fr-FR" dirty="0" err="1" smtClean="0"/>
              <a:t>is</a:t>
            </a:r>
            <a:r>
              <a:rPr lang="fr-FR" dirty="0" smtClean="0"/>
              <a:t> </a:t>
            </a:r>
            <a:r>
              <a:rPr lang="fr-FR" b="1" dirty="0" smtClean="0"/>
              <a:t>de </a:t>
            </a:r>
            <a:r>
              <a:rPr lang="fr-FR" dirty="0" err="1" smtClean="0"/>
              <a:t>jongen</a:t>
            </a:r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3469415" y="3803191"/>
            <a:ext cx="17656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/>
              <a:t>d</a:t>
            </a:r>
            <a:r>
              <a:rPr lang="fr-FR" b="1" dirty="0" smtClean="0"/>
              <a:t>ie </a:t>
            </a:r>
            <a:r>
              <a:rPr lang="fr-FR" dirty="0" err="1" smtClean="0"/>
              <a:t>klein</a:t>
            </a:r>
            <a:r>
              <a:rPr lang="fr-FR" dirty="0" smtClean="0"/>
              <a:t> </a:t>
            </a:r>
            <a:r>
              <a:rPr lang="fr-FR" b="1" dirty="0" err="1" smtClean="0"/>
              <a:t>is</a:t>
            </a:r>
            <a:r>
              <a:rPr lang="fr-FR" dirty="0" smtClean="0"/>
              <a:t>.</a:t>
            </a:r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1486892" y="5439926"/>
            <a:ext cx="3035738" cy="371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 smtClean="0"/>
              <a:t>Het</a:t>
            </a:r>
            <a:r>
              <a:rPr lang="fr-FR" dirty="0" smtClean="0"/>
              <a:t> </a:t>
            </a:r>
            <a:r>
              <a:rPr lang="fr-FR" dirty="0" err="1" smtClean="0"/>
              <a:t>is</a:t>
            </a:r>
            <a:r>
              <a:rPr lang="fr-FR" dirty="0" smtClean="0"/>
              <a:t> </a:t>
            </a:r>
            <a:r>
              <a:rPr lang="fr-FR" b="1" dirty="0" err="1" smtClean="0"/>
              <a:t>het</a:t>
            </a:r>
            <a:r>
              <a:rPr lang="fr-FR" b="1" dirty="0" smtClean="0"/>
              <a:t> </a:t>
            </a:r>
            <a:r>
              <a:rPr lang="fr-FR" dirty="0" err="1" smtClean="0"/>
              <a:t>meisje</a:t>
            </a:r>
            <a:endParaRPr lang="fr-FR" dirty="0"/>
          </a:p>
        </p:txBody>
      </p:sp>
      <p:sp>
        <p:nvSpPr>
          <p:cNvPr id="7" name="ZoneTexte 6"/>
          <p:cNvSpPr txBox="1"/>
          <p:nvPr/>
        </p:nvSpPr>
        <p:spPr>
          <a:xfrm>
            <a:off x="3469414" y="5442343"/>
            <a:ext cx="21064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err="1"/>
              <a:t>d</a:t>
            </a:r>
            <a:r>
              <a:rPr lang="fr-FR" b="1" dirty="0" err="1" smtClean="0"/>
              <a:t>at</a:t>
            </a:r>
            <a:r>
              <a:rPr lang="fr-FR" b="1" dirty="0" smtClean="0"/>
              <a:t> </a:t>
            </a:r>
            <a:r>
              <a:rPr lang="fr-FR" dirty="0" err="1" smtClean="0"/>
              <a:t>klein</a:t>
            </a:r>
            <a:r>
              <a:rPr lang="fr-FR" dirty="0" smtClean="0"/>
              <a:t> </a:t>
            </a:r>
            <a:r>
              <a:rPr lang="fr-FR" b="1" dirty="0" err="1" smtClean="0"/>
              <a:t>is</a:t>
            </a:r>
            <a:r>
              <a:rPr lang="fr-FR" dirty="0" smtClean="0"/>
              <a:t>.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Divers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98474" y="1316612"/>
            <a:ext cx="7556313" cy="4809551"/>
          </a:xfrm>
        </p:spPr>
        <p:txBody>
          <a:bodyPr/>
          <a:lstStyle/>
          <a:p>
            <a:pPr>
              <a:buNone/>
            </a:pPr>
            <a:r>
              <a:rPr lang="fr-FR" dirty="0" smtClean="0"/>
              <a:t>Sais-tu qui c’est?</a:t>
            </a:r>
          </a:p>
          <a:p>
            <a:pPr>
              <a:buNone/>
            </a:pPr>
            <a:r>
              <a:rPr lang="fr-FR" dirty="0" smtClean="0"/>
              <a:t>Est-ce un garçon qui est assis </a:t>
            </a:r>
            <a:r>
              <a:rPr lang="fr-FR" b="1" dirty="0" smtClean="0"/>
              <a:t>à l’arrière</a:t>
            </a:r>
            <a:r>
              <a:rPr lang="fr-FR" dirty="0" smtClean="0"/>
              <a:t>?</a:t>
            </a:r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r>
              <a:rPr lang="fr-FR" dirty="0" smtClean="0"/>
              <a:t>Porterait-elle peut-être une robe ou un pantalon? (conditionnel)</a:t>
            </a:r>
          </a:p>
          <a:p>
            <a:pPr>
              <a:buNone/>
            </a:pPr>
            <a:r>
              <a:rPr lang="fr-FR" dirty="0" smtClean="0"/>
              <a:t> </a:t>
            </a:r>
          </a:p>
          <a:p>
            <a:pPr>
              <a:buNone/>
            </a:pPr>
            <a:r>
              <a:rPr lang="fr-FR" dirty="0" smtClean="0"/>
              <a:t>Est-ce que la fille qui est assise à côté de lui s’appelle Céline?</a:t>
            </a:r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endParaRPr lang="fr-FR" dirty="0" smtClean="0"/>
          </a:p>
        </p:txBody>
      </p:sp>
      <p:sp>
        <p:nvSpPr>
          <p:cNvPr id="4" name="ZoneTexte 3"/>
          <p:cNvSpPr txBox="1"/>
          <p:nvPr/>
        </p:nvSpPr>
        <p:spPr>
          <a:xfrm>
            <a:off x="3500392" y="1316612"/>
            <a:ext cx="34384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 smtClean="0"/>
              <a:t>Weet</a:t>
            </a:r>
            <a:r>
              <a:rPr lang="fr-FR" dirty="0" smtClean="0"/>
              <a:t> je </a:t>
            </a:r>
            <a:r>
              <a:rPr lang="fr-FR" dirty="0" err="1" smtClean="0"/>
              <a:t>wie</a:t>
            </a:r>
            <a:r>
              <a:rPr lang="fr-FR" dirty="0" smtClean="0"/>
              <a:t> </a:t>
            </a:r>
            <a:r>
              <a:rPr lang="fr-FR" dirty="0" err="1" smtClean="0"/>
              <a:t>dat</a:t>
            </a:r>
            <a:r>
              <a:rPr lang="fr-FR" dirty="0" smtClean="0"/>
              <a:t> </a:t>
            </a:r>
            <a:r>
              <a:rPr lang="fr-FR" dirty="0" err="1" smtClean="0"/>
              <a:t>is</a:t>
            </a:r>
            <a:r>
              <a:rPr lang="fr-FR" dirty="0" smtClean="0"/>
              <a:t>?</a:t>
            </a:r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1657265" y="2369902"/>
            <a:ext cx="52815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Is </a:t>
            </a:r>
            <a:r>
              <a:rPr lang="fr-FR" dirty="0" err="1" smtClean="0"/>
              <a:t>het</a:t>
            </a:r>
            <a:r>
              <a:rPr lang="fr-FR" dirty="0" smtClean="0"/>
              <a:t> </a:t>
            </a:r>
            <a:r>
              <a:rPr lang="fr-FR" dirty="0" err="1" smtClean="0"/>
              <a:t>een</a:t>
            </a:r>
            <a:r>
              <a:rPr lang="fr-FR" dirty="0" smtClean="0"/>
              <a:t> </a:t>
            </a:r>
            <a:r>
              <a:rPr lang="fr-FR" dirty="0" err="1" smtClean="0"/>
              <a:t>jongen</a:t>
            </a:r>
            <a:r>
              <a:rPr lang="fr-FR" dirty="0" smtClean="0"/>
              <a:t> die </a:t>
            </a:r>
            <a:r>
              <a:rPr lang="fr-FR" b="1" dirty="0" err="1" smtClean="0"/>
              <a:t>achteraan</a:t>
            </a:r>
            <a:r>
              <a:rPr lang="fr-FR" b="1" dirty="0" smtClean="0"/>
              <a:t> </a:t>
            </a:r>
            <a:r>
              <a:rPr lang="fr-FR" dirty="0" err="1" smtClean="0"/>
              <a:t>zit</a:t>
            </a:r>
            <a:r>
              <a:rPr lang="fr-FR" dirty="0" smtClean="0"/>
              <a:t>?</a:t>
            </a:r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1889592" y="3547108"/>
            <a:ext cx="52815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Zou </a:t>
            </a:r>
            <a:r>
              <a:rPr lang="fr-FR" dirty="0" err="1" smtClean="0"/>
              <a:t>ze</a:t>
            </a:r>
            <a:r>
              <a:rPr lang="fr-FR" dirty="0" smtClean="0"/>
              <a:t> </a:t>
            </a:r>
            <a:r>
              <a:rPr lang="fr-FR" dirty="0" err="1" smtClean="0"/>
              <a:t>misschien</a:t>
            </a:r>
            <a:r>
              <a:rPr lang="fr-FR" dirty="0" smtClean="0"/>
              <a:t> </a:t>
            </a:r>
            <a:r>
              <a:rPr lang="fr-FR" dirty="0" err="1" smtClean="0"/>
              <a:t>een</a:t>
            </a:r>
            <a:r>
              <a:rPr lang="fr-FR" dirty="0" smtClean="0"/>
              <a:t> </a:t>
            </a:r>
            <a:r>
              <a:rPr lang="fr-FR" dirty="0" err="1" smtClean="0"/>
              <a:t>jurk</a:t>
            </a:r>
            <a:r>
              <a:rPr lang="fr-FR" dirty="0" smtClean="0"/>
              <a:t> of </a:t>
            </a:r>
            <a:r>
              <a:rPr lang="fr-FR" dirty="0" err="1" smtClean="0"/>
              <a:t>een</a:t>
            </a:r>
            <a:r>
              <a:rPr lang="fr-FR" dirty="0" smtClean="0"/>
              <a:t> </a:t>
            </a:r>
            <a:r>
              <a:rPr lang="fr-FR" dirty="0" err="1" smtClean="0"/>
              <a:t>broek</a:t>
            </a:r>
            <a:r>
              <a:rPr lang="fr-FR" dirty="0" smtClean="0"/>
              <a:t> </a:t>
            </a:r>
            <a:r>
              <a:rPr lang="fr-FR" dirty="0" err="1" smtClean="0"/>
              <a:t>dragen</a:t>
            </a:r>
            <a:r>
              <a:rPr lang="fr-FR" dirty="0" smtClean="0"/>
              <a:t>?</a:t>
            </a:r>
            <a:endParaRPr lang="fr-FR" dirty="0"/>
          </a:p>
        </p:txBody>
      </p:sp>
      <p:sp>
        <p:nvSpPr>
          <p:cNvPr id="7" name="ZoneTexte 6"/>
          <p:cNvSpPr txBox="1"/>
          <p:nvPr/>
        </p:nvSpPr>
        <p:spPr>
          <a:xfrm>
            <a:off x="2307781" y="4832741"/>
            <a:ext cx="57470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 smtClean="0"/>
              <a:t>Heet</a:t>
            </a:r>
            <a:r>
              <a:rPr lang="fr-FR" dirty="0" smtClean="0"/>
              <a:t> </a:t>
            </a:r>
            <a:r>
              <a:rPr lang="fr-FR" dirty="0" err="1" smtClean="0"/>
              <a:t>het</a:t>
            </a:r>
            <a:r>
              <a:rPr lang="fr-FR" dirty="0" smtClean="0"/>
              <a:t> </a:t>
            </a:r>
            <a:r>
              <a:rPr lang="fr-FR" dirty="0" err="1" smtClean="0"/>
              <a:t>meisje</a:t>
            </a:r>
            <a:r>
              <a:rPr lang="fr-FR" dirty="0" smtClean="0"/>
              <a:t> </a:t>
            </a:r>
            <a:r>
              <a:rPr lang="fr-FR" dirty="0" err="1" smtClean="0"/>
              <a:t>dat</a:t>
            </a:r>
            <a:r>
              <a:rPr lang="fr-FR" dirty="0" smtClean="0"/>
              <a:t> </a:t>
            </a:r>
            <a:r>
              <a:rPr lang="fr-FR" dirty="0" err="1" smtClean="0"/>
              <a:t>naast</a:t>
            </a:r>
            <a:r>
              <a:rPr lang="fr-FR" dirty="0" smtClean="0"/>
              <a:t> hem </a:t>
            </a:r>
            <a:r>
              <a:rPr lang="fr-FR" dirty="0" err="1" smtClean="0"/>
              <a:t>zit</a:t>
            </a:r>
            <a:r>
              <a:rPr lang="fr-FR" dirty="0" smtClean="0"/>
              <a:t> Céline?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Expressions 1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98474" y="1386105"/>
            <a:ext cx="7556313" cy="455539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FR" dirty="0" smtClean="0"/>
              <a:t>C’est exact</a:t>
            </a:r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r>
              <a:rPr lang="fr-FR" dirty="0" smtClean="0"/>
              <a:t>Sans aucun doute, certainement</a:t>
            </a:r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r>
              <a:rPr lang="fr-FR" dirty="0" smtClean="0"/>
              <a:t>Certainement pas</a:t>
            </a:r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r>
              <a:rPr lang="fr-FR" dirty="0" smtClean="0">
                <a:solidFill>
                  <a:schemeClr val="accent6">
                    <a:lumMod val="50000"/>
                  </a:schemeClr>
                </a:solidFill>
              </a:rPr>
              <a:t>	</a:t>
            </a:r>
            <a:endParaRPr lang="fr-FR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3175134" y="1981200"/>
            <a:ext cx="32370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Dat </a:t>
            </a:r>
            <a:r>
              <a:rPr lang="fr-FR" dirty="0" err="1" smtClean="0"/>
              <a:t>klopt</a:t>
            </a:r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4708492" y="3206338"/>
            <a:ext cx="27414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 smtClean="0"/>
              <a:t>Zeker</a:t>
            </a:r>
            <a:r>
              <a:rPr lang="fr-FR" dirty="0" smtClean="0"/>
              <a:t> en </a:t>
            </a:r>
            <a:r>
              <a:rPr lang="fr-FR" dirty="0" err="1" smtClean="0"/>
              <a:t>vast</a:t>
            </a:r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4616159" y="4680263"/>
            <a:ext cx="12603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err="1" smtClean="0"/>
              <a:t>Zeker</a:t>
            </a:r>
            <a:r>
              <a:rPr lang="fr-FR" dirty="0" smtClean="0"/>
              <a:t> niet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theme/theme1.xml><?xml version="1.0" encoding="utf-8"?>
<a:theme xmlns:a="http://schemas.openxmlformats.org/drawingml/2006/main" name="Avantage">
  <a:themeElements>
    <a:clrScheme name="Avantage">
      <a:dk1>
        <a:sysClr val="windowText" lastClr="000000"/>
      </a:dk1>
      <a:lt1>
        <a:sysClr val="window" lastClr="FFFFFF"/>
      </a:lt1>
      <a:dk2>
        <a:srgbClr val="2B142D"/>
      </a:dk2>
      <a:lt2>
        <a:srgbClr val="C3AFCC"/>
      </a:lt2>
      <a:accent1>
        <a:srgbClr val="663366"/>
      </a:accent1>
      <a:accent2>
        <a:srgbClr val="330F42"/>
      </a:accent2>
      <a:accent3>
        <a:srgbClr val="666699"/>
      </a:accent3>
      <a:accent4>
        <a:srgbClr val="999966"/>
      </a:accent4>
      <a:accent5>
        <a:srgbClr val="F7901E"/>
      </a:accent5>
      <a:accent6>
        <a:srgbClr val="A3A101"/>
      </a:accent6>
      <a:hlink>
        <a:srgbClr val="BC5FBC"/>
      </a:hlink>
      <a:folHlink>
        <a:srgbClr val="9775A7"/>
      </a:folHlink>
    </a:clrScheme>
    <a:fontScheme name="Avantage">
      <a:majorFont>
        <a:latin typeface="Rockwell"/>
        <a:ea typeface=""/>
        <a:cs typeface=""/>
        <a:font script="Jpan" typeface="ＭＳ ゴシック"/>
      </a:majorFont>
      <a:minorFont>
        <a:latin typeface="Rockwell"/>
        <a:ea typeface=""/>
        <a:cs typeface=""/>
        <a:font script="Jpan" typeface="ＭＳ ゴシック"/>
      </a:minorFont>
    </a:fontScheme>
    <a:fmtScheme name="Avantage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6000000" scaled="1"/>
        </a:gradFill>
        <a:gradFill rotWithShape="1">
          <a:gsLst>
            <a:gs pos="0">
              <a:schemeClr val="phClr"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54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63500" dist="25400" dir="5400000" rotWithShape="0">
              <a:srgbClr val="808080">
                <a:alpha val="7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twoPt" dir="tl">
              <a:rot lat="0" lon="0" rev="4500000"/>
            </a:lightRig>
          </a:scene3d>
          <a:sp3d>
            <a:bevelT w="635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1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Avantage.thmx</Template>
  <TotalTime>104</TotalTime>
  <Words>504</Words>
  <Application>Microsoft Macintosh PowerPoint</Application>
  <PresentationFormat>Présentation à l'écran (4:3)</PresentationFormat>
  <Paragraphs>98</Paragraphs>
  <Slides>10</Slides>
  <Notes>0</Notes>
  <HiddenSlides>0</HiddenSlides>
  <MMClips>0</MMClips>
  <ScaleCrop>false</ScaleCrop>
  <HeadingPairs>
    <vt:vector size="4" baseType="variant">
      <vt:variant>
        <vt:lpstr>Modèle de conception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1" baseType="lpstr">
      <vt:lpstr>Avantage</vt:lpstr>
      <vt:lpstr>Woordenschat Actieboek pagina drieëntachtig</vt:lpstr>
      <vt:lpstr>Wat is dat? (des noms)</vt:lpstr>
      <vt:lpstr>Werkwoorden 1 (des verbes)  </vt:lpstr>
      <vt:lpstr>Werkwoorden 2 (des verbes)</vt:lpstr>
      <vt:lpstr>Werkwoorden 3</vt:lpstr>
      <vt:lpstr>Adjectifs</vt:lpstr>
      <vt:lpstr>Die en dat: pronoms relatifs (qui)</vt:lpstr>
      <vt:lpstr>Divers</vt:lpstr>
      <vt:lpstr>Expressions 1</vt:lpstr>
      <vt:lpstr>Expressions (2)</vt:lpstr>
    </vt:vector>
  </TitlesOfParts>
  <Company>1Lotus*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Woordenschat Actieboek pagina drieëntachtig</dc:title>
  <dc:creator>Sarah Quoidbach</dc:creator>
  <cp:lastModifiedBy>Sarah Quoidbach</cp:lastModifiedBy>
  <cp:revision>2</cp:revision>
  <dcterms:created xsi:type="dcterms:W3CDTF">2012-01-28T20:15:47Z</dcterms:created>
  <dcterms:modified xsi:type="dcterms:W3CDTF">2012-01-28T20:32:04Z</dcterms:modified>
</cp:coreProperties>
</file>