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Default Extension="bin" ContentType="application/vnd.openxmlformats-officedocument.presentationml.printerSettings"/>
  <Override PartName="/ppt/slideLayouts/slideLayout15.xml" ContentType="application/vnd.openxmlformats-officedocument.presentationml.slideLayout+xml"/>
  <Default Extension="png" ContentType="image/png"/>
  <Override PartName="/ppt/slides/slide9.xml" ContentType="application/vnd.openxmlformats-officedocument.presentationml.slide+xml"/>
  <Override PartName="/docProps/core.xml" ContentType="application/vnd.openxmlformats-package.core-properties+xml"/>
  <Default Extension="rels" ContentType="application/vnd.openxmlformats-package.relationships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4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23BB16C6-9198-FD47-B0B8-6D27873D315A}" type="datetimeFigureOut">
              <a:rPr lang="fr-FR" smtClean="0"/>
              <a:pPr/>
              <a:t>28/01/12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16C6-9198-FD47-B0B8-6D27873D315A}" type="datetimeFigureOut">
              <a:rPr lang="fr-FR" smtClean="0"/>
              <a:pPr/>
              <a:t>28/01/12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DFA4E-808E-E143-A41E-7C8DAA2CC69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16C6-9198-FD47-B0B8-6D27873D315A}" type="datetimeFigureOut">
              <a:rPr lang="fr-FR" smtClean="0"/>
              <a:pPr/>
              <a:t>28/01/12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DFA4E-808E-E143-A41E-7C8DAA2CC69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16C6-9198-FD47-B0B8-6D27873D315A}" type="datetimeFigureOut">
              <a:rPr lang="fr-FR" smtClean="0"/>
              <a:pPr/>
              <a:t>28/01/12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DFA4E-808E-E143-A41E-7C8DAA2CC69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23BB16C6-9198-FD47-B0B8-6D27873D315A}" type="datetimeFigureOut">
              <a:rPr lang="fr-FR" smtClean="0"/>
              <a:pPr/>
              <a:t>28/01/12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Cliquez sur l'icône pour ajouter une image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23BB16C6-9198-FD47-B0B8-6D27873D315A}" type="datetimeFigureOut">
              <a:rPr lang="fr-FR" smtClean="0"/>
              <a:pPr/>
              <a:t>28/01/12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DFA4E-808E-E143-A41E-7C8DAA2CC69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Cliquez sur l'icône pour ajouter une image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16C6-9198-FD47-B0B8-6D27873D315A}" type="datetimeFigureOut">
              <a:rPr lang="fr-FR" smtClean="0"/>
              <a:pPr/>
              <a:t>28/01/12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DFA4E-808E-E143-A41E-7C8DAA2CC69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BB16C6-9198-FD47-B0B8-6D27873D315A}" type="datetimeFigureOut">
              <a:rPr lang="fr-FR" smtClean="0"/>
              <a:pPr/>
              <a:t>28/01/12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DFA4E-808E-E143-A41E-7C8DAA2CC69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Cliquez sur l'icône pour ajouter une image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Cliquez sur l'icône pour ajouter une image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BB16C6-9198-FD47-B0B8-6D27873D315A}" type="datetimeFigureOut">
              <a:rPr lang="fr-FR" smtClean="0"/>
              <a:pPr/>
              <a:t>28/01/12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DFA4E-808E-E143-A41E-7C8DAA2CC69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Cliquez sur l'icône pour ajouter une image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Cliquez sur l'icône pour ajouter une image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Cliquez sur l'icône pour ajouter une image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images avec légende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Cliquez sur l'icône pour ajouter une image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23BB16C6-9198-FD47-B0B8-6D27873D315A}" type="datetimeFigureOut">
              <a:rPr lang="fr-FR" smtClean="0"/>
              <a:pPr/>
              <a:t>28/01/12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DFA4E-808E-E143-A41E-7C8DAA2CC69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Cliquez sur l'icône pour ajouter une image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Cliquez sur l'icône pour ajouter une image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16C6-9198-FD47-B0B8-6D27873D315A}" type="datetimeFigureOut">
              <a:rPr lang="fr-FR" smtClean="0"/>
              <a:pPr/>
              <a:t>28/01/12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DFA4E-808E-E143-A41E-7C8DAA2CC69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16C6-9198-FD47-B0B8-6D27873D315A}" type="datetimeFigureOut">
              <a:rPr lang="fr-FR" smtClean="0"/>
              <a:pPr/>
              <a:t>28/01/12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DFA4E-808E-E143-A41E-7C8DAA2CC69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16C6-9198-FD47-B0B8-6D27873D315A}" type="datetimeFigureOut">
              <a:rPr lang="fr-FR" smtClean="0"/>
              <a:pPr/>
              <a:t>28/01/12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DFA4E-808E-E143-A41E-7C8DAA2CC69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re et contenu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16C6-9198-FD47-B0B8-6D27873D315A}" type="datetimeFigureOut">
              <a:rPr lang="fr-FR" smtClean="0"/>
              <a:pPr/>
              <a:t>28/01/12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DFA4E-808E-E143-A41E-7C8DAA2CC69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Diapositive de titre avec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23BB16C6-9198-FD47-B0B8-6D27873D315A}" type="datetimeFigureOut">
              <a:rPr lang="fr-FR" smtClean="0"/>
              <a:pPr/>
              <a:t>28/01/12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Cliquez sur l'icône pour ajouter une image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Cliquez sur l'icône pour ajouter une image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BE" smtClean="0"/>
              <a:t>Cliquez pour modifier les styles du texte du masque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23BB16C6-9198-FD47-B0B8-6D27873D315A}" type="datetimeFigureOut">
              <a:rPr lang="fr-FR" smtClean="0"/>
              <a:pPr/>
              <a:t>28/01/12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BA4DFA4E-808E-E143-A41E-7C8DAA2CC69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16C6-9198-FD47-B0B8-6D27873D315A}" type="datetimeFigureOut">
              <a:rPr lang="fr-FR" smtClean="0"/>
              <a:pPr/>
              <a:t>28/01/12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DFA4E-808E-E143-A41E-7C8DAA2CC69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16C6-9198-FD47-B0B8-6D27873D315A}" type="datetimeFigureOut">
              <a:rPr lang="fr-FR" smtClean="0"/>
              <a:pPr/>
              <a:t>28/01/12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DFA4E-808E-E143-A41E-7C8DAA2CC69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16C6-9198-FD47-B0B8-6D27873D315A}" type="datetimeFigureOut">
              <a:rPr lang="fr-FR" smtClean="0"/>
              <a:pPr/>
              <a:t>28/01/12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BA4DFA4E-808E-E143-A41E-7C8DAA2CC69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16C6-9198-FD47-B0B8-6D27873D315A}" type="datetimeFigureOut">
              <a:rPr lang="fr-FR" smtClean="0"/>
              <a:pPr/>
              <a:t>28/01/12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DFA4E-808E-E143-A41E-7C8DAA2CC69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2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4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3BB16C6-9198-FD47-B0B8-6D27873D315A}" type="datetimeFigureOut">
              <a:rPr lang="fr-FR" smtClean="0"/>
              <a:pPr/>
              <a:t>28/01/12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BA4DFA4E-808E-E143-A41E-7C8DAA2CC695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image" Target="../media/image4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be/imgres?q=verjaardagskaartje&amp;hl=fr&amp;client=firefox-a&amp;hs=qIp&amp;sa=X&amp;rls=org.mozilla:fr:official&amp;biw=1183&amp;bih=651&amp;tbm=isch&amp;prmd=imvns&amp;tbnid=33ThsELCm-Tm4M:&amp;imgrefurl=http://www.kaartje2go.nl/verjaardagskaarten/hollands-verjaardagskaartje&amp;docid=RE_Or3PZH57npM&amp;imgurl=http://www.kaartje2go.nl/kaarten/hollands-verjaardagskaartje/img/hollands-verjaardagskaartje.jpg&amp;w=420&amp;h=298&amp;ei=PAAkT_yKFsj88QO4rYSpBw&amp;zoom=1&amp;iact=hc&amp;vpx=103&amp;vpy=264&amp;dur=1119&amp;hovh=189&amp;hovw=267&amp;tx=131&amp;ty=118&amp;sig=104921495847274313105&amp;page=1&amp;tbnh=137&amp;tbnw=192&amp;start=0&amp;ndsp=19&amp;ved=1t:429,r:7,s:0" TargetMode="External"/><Relationship Id="rId3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Woordenschat</a:t>
            </a:r>
            <a:r>
              <a:rPr lang="fr-FR" dirty="0" smtClean="0"/>
              <a:t> </a:t>
            </a:r>
            <a:r>
              <a:rPr lang="fr-FR" dirty="0" err="1" smtClean="0"/>
              <a:t>Actieboek</a:t>
            </a:r>
            <a:r>
              <a:rPr lang="fr-FR" dirty="0" smtClean="0"/>
              <a:t> pagina </a:t>
            </a:r>
            <a:r>
              <a:rPr lang="fr-FR" dirty="0" err="1" smtClean="0"/>
              <a:t>drieëntachtig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Type de l’interro? Vous devrez remplir des bulles d’une page de BD. </a:t>
            </a:r>
            <a:r>
              <a:rPr lang="fr-FR" smtClean="0"/>
              <a:t>Bonne étude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Expressions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Ca se peut.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Ca se pourrait (conditionnel).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Fais attention. Tu ne peux (autorisation) pas jouer avec le feu.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395186" y="1981200"/>
            <a:ext cx="1930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Dat kan.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706195" y="3511607"/>
            <a:ext cx="3084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Dat zou </a:t>
            </a:r>
            <a:r>
              <a:rPr lang="fr-FR" dirty="0" err="1" smtClean="0"/>
              <a:t>kunnen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3148970" y="5196142"/>
            <a:ext cx="3970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Pas op. Je </a:t>
            </a:r>
            <a:r>
              <a:rPr lang="fr-FR" dirty="0" err="1" smtClean="0"/>
              <a:t>mag</a:t>
            </a:r>
            <a:r>
              <a:rPr lang="fr-FR" dirty="0" smtClean="0"/>
              <a:t> niet met </a:t>
            </a:r>
            <a:r>
              <a:rPr lang="fr-FR" dirty="0" err="1" smtClean="0"/>
              <a:t>vuur</a:t>
            </a:r>
            <a:r>
              <a:rPr lang="fr-FR" dirty="0" smtClean="0"/>
              <a:t> </a:t>
            </a:r>
            <a:r>
              <a:rPr lang="fr-FR" dirty="0" err="1" smtClean="0"/>
              <a:t>spelen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 err="1" smtClean="0"/>
              <a:t>Wat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dat</a:t>
            </a:r>
            <a:r>
              <a:rPr lang="fr-FR" sz="2400" dirty="0" smtClean="0"/>
              <a:t>? (des noms)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4" y="1223676"/>
            <a:ext cx="7556313" cy="4902488"/>
          </a:xfrm>
        </p:spPr>
        <p:txBody>
          <a:bodyPr/>
          <a:lstStyle/>
          <a:p>
            <a:endParaRPr lang="fr-FR" dirty="0" smtClean="0">
              <a:hlinkClick r:id="rId2"/>
            </a:endParaRPr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23676"/>
            <a:ext cx="1316519" cy="118198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2633038" y="1408342"/>
            <a:ext cx="336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Dat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het</a:t>
            </a:r>
            <a:r>
              <a:rPr lang="fr-FR" dirty="0" smtClean="0"/>
              <a:t> </a:t>
            </a:r>
            <a:r>
              <a:rPr lang="fr-FR" dirty="0" err="1" smtClean="0"/>
              <a:t>verjaardagskaartje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999616"/>
            <a:ext cx="1172152" cy="1187921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2261315" y="3587563"/>
            <a:ext cx="2803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Dat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het</a:t>
            </a: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93351" y="3247649"/>
            <a:ext cx="1412065" cy="1357601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4951102"/>
            <a:ext cx="1172152" cy="1237775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2633038" y="5258293"/>
            <a:ext cx="25723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err="1" smtClean="0"/>
              <a:t>Zoen</a:t>
            </a:r>
            <a:r>
              <a:rPr lang="fr-FR" sz="2000" b="1" dirty="0" smtClean="0"/>
              <a:t> </a:t>
            </a:r>
            <a:r>
              <a:rPr lang="fr-FR" dirty="0" smtClean="0"/>
              <a:t>of </a:t>
            </a:r>
            <a:r>
              <a:rPr lang="fr-FR" dirty="0" err="1" smtClean="0"/>
              <a:t>kus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dirty="0" err="1" smtClean="0"/>
              <a:t>Werkwoorden</a:t>
            </a:r>
            <a:r>
              <a:rPr lang="fr-FR" sz="2000" dirty="0" smtClean="0"/>
              <a:t> 1 (des verbes)</a:t>
            </a:r>
            <a:br>
              <a:rPr lang="fr-FR" sz="2000" dirty="0" smtClean="0"/>
            </a:br>
            <a:r>
              <a:rPr lang="fr-FR" sz="2000" dirty="0" smtClean="0"/>
              <a:t/>
            </a:r>
            <a:br>
              <a:rPr lang="fr-FR" sz="2000" dirty="0" smtClean="0"/>
            </a:b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4" y="1115248"/>
            <a:ext cx="7556313" cy="5010915"/>
          </a:xfrm>
        </p:spPr>
        <p:txBody>
          <a:bodyPr/>
          <a:lstStyle/>
          <a:p>
            <a:pPr>
              <a:buNone/>
            </a:pPr>
            <a:r>
              <a:rPr lang="fr-FR" dirty="0" err="1" smtClean="0"/>
              <a:t>pokure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474" y="890651"/>
            <a:ext cx="1772108" cy="10997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051227" y="1115248"/>
            <a:ext cx="5003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tekenen</a:t>
            </a:r>
            <a:r>
              <a:rPr lang="fr-FR" dirty="0" smtClean="0"/>
              <a:t> (signer) </a:t>
            </a:r>
            <a:r>
              <a:rPr lang="fr-FR" dirty="0" err="1" smtClean="0">
                <a:sym typeface="Wingdings"/>
              </a:rPr>
              <a:t>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getekend</a:t>
            </a:r>
            <a:r>
              <a:rPr lang="fr-FR" dirty="0" smtClean="0">
                <a:sym typeface="Wingdings"/>
              </a:rPr>
              <a:t> (signé)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98474" y="2175075"/>
            <a:ext cx="3729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Pouvoir (possibilité, capacité)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538119" y="2175075"/>
            <a:ext cx="983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Kunnen</a:t>
            </a:r>
            <a:endParaRPr lang="fr-FR" dirty="0" smtClean="0"/>
          </a:p>
        </p:txBody>
      </p:sp>
      <p:sp>
        <p:nvSpPr>
          <p:cNvPr id="10" name="ZoneTexte 9"/>
          <p:cNvSpPr txBox="1"/>
          <p:nvPr/>
        </p:nvSpPr>
        <p:spPr>
          <a:xfrm>
            <a:off x="498474" y="2867572"/>
            <a:ext cx="3358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Qui cela pourrait-il être? (au conditionnel) 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856627" y="2927526"/>
            <a:ext cx="4011511" cy="383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Wie</a:t>
            </a:r>
            <a:r>
              <a:rPr lang="fr-FR" dirty="0" smtClean="0"/>
              <a:t> zou </a:t>
            </a:r>
            <a:r>
              <a:rPr lang="fr-FR" dirty="0" err="1" smtClean="0"/>
              <a:t>dat</a:t>
            </a:r>
            <a:r>
              <a:rPr lang="fr-FR" dirty="0" smtClean="0"/>
              <a:t> </a:t>
            </a:r>
            <a:r>
              <a:rPr lang="fr-FR" dirty="0" err="1" smtClean="0"/>
              <a:t>kunnen</a:t>
            </a:r>
            <a:r>
              <a:rPr lang="fr-FR" dirty="0" smtClean="0"/>
              <a:t> </a:t>
            </a:r>
            <a:r>
              <a:rPr lang="fr-FR" dirty="0" err="1" smtClean="0"/>
              <a:t>zijn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498474" y="3856899"/>
            <a:ext cx="3048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raden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3856627" y="3856899"/>
            <a:ext cx="2540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deviner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498474" y="4662356"/>
            <a:ext cx="2552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Devine seulement.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4228350" y="4662356"/>
            <a:ext cx="2880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Raad</a:t>
            </a:r>
            <a:r>
              <a:rPr lang="fr-FR" dirty="0" smtClean="0"/>
              <a:t> maar.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498474" y="5312917"/>
            <a:ext cx="3729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Cela se pourrait (conditionnel)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4228350" y="5312917"/>
            <a:ext cx="2880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Dat zou </a:t>
            </a:r>
            <a:r>
              <a:rPr lang="fr-FR" dirty="0" err="1" smtClean="0"/>
              <a:t>kunnen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  <p:bldP spid="16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dirty="0" err="1" smtClean="0"/>
              <a:t>Werkwoorden</a:t>
            </a:r>
            <a:r>
              <a:rPr lang="fr-FR" sz="2000" dirty="0" smtClean="0"/>
              <a:t> 2 (des verbes)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954" y="822997"/>
            <a:ext cx="1172069" cy="1670821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973784" y="1192696"/>
            <a:ext cx="3175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zitte</a:t>
            </a:r>
            <a:r>
              <a:rPr lang="fr-FR" dirty="0" err="1"/>
              <a:t>n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78954" y="2493818"/>
            <a:ext cx="5360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Serait-elle assise à côté d’une fille qui a de longs cheveux blonds?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874104" y="3161078"/>
            <a:ext cx="5885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Zou </a:t>
            </a:r>
            <a:r>
              <a:rPr lang="fr-FR" dirty="0" err="1" smtClean="0"/>
              <a:t>ze</a:t>
            </a:r>
            <a:r>
              <a:rPr lang="fr-FR" dirty="0" smtClean="0"/>
              <a:t> </a:t>
            </a:r>
            <a:r>
              <a:rPr lang="fr-FR" dirty="0" err="1" smtClean="0"/>
              <a:t>naast</a:t>
            </a:r>
            <a:r>
              <a:rPr lang="fr-FR" dirty="0" smtClean="0"/>
              <a:t> </a:t>
            </a:r>
            <a:r>
              <a:rPr lang="fr-FR" dirty="0" err="1" smtClean="0"/>
              <a:t>een</a:t>
            </a:r>
            <a:r>
              <a:rPr lang="fr-FR" dirty="0" smtClean="0"/>
              <a:t> </a:t>
            </a:r>
            <a:r>
              <a:rPr lang="fr-FR" dirty="0" err="1" smtClean="0"/>
              <a:t>meisje</a:t>
            </a:r>
            <a:r>
              <a:rPr lang="fr-FR" dirty="0" smtClean="0"/>
              <a:t> </a:t>
            </a:r>
            <a:r>
              <a:rPr lang="fr-FR" dirty="0" err="1" smtClean="0"/>
              <a:t>zitten</a:t>
            </a:r>
            <a:r>
              <a:rPr lang="fr-FR" dirty="0" smtClean="0"/>
              <a:t> met </a:t>
            </a:r>
            <a:r>
              <a:rPr lang="fr-FR" dirty="0" err="1" smtClean="0"/>
              <a:t>lang</a:t>
            </a:r>
            <a:r>
              <a:rPr lang="fr-FR" dirty="0" smtClean="0"/>
              <a:t> blond </a:t>
            </a:r>
            <a:r>
              <a:rPr lang="fr-FR" dirty="0" err="1" smtClean="0"/>
              <a:t>haar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882842" y="3887878"/>
            <a:ext cx="1657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proberen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2973784" y="3887878"/>
            <a:ext cx="3175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essayer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789911" y="4695293"/>
            <a:ext cx="5637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Raté, mais tu peux encore essayer une fois.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1256067" y="5453073"/>
            <a:ext cx="5512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Mis maar je </a:t>
            </a:r>
            <a:r>
              <a:rPr lang="fr-FR" dirty="0" err="1" smtClean="0"/>
              <a:t>mag</a:t>
            </a:r>
            <a:r>
              <a:rPr lang="fr-FR" dirty="0" smtClean="0"/>
              <a:t> </a:t>
            </a:r>
            <a:r>
              <a:rPr lang="fr-FR" dirty="0" err="1" smtClean="0"/>
              <a:t>nog</a:t>
            </a:r>
            <a:r>
              <a:rPr lang="fr-FR" dirty="0" smtClean="0"/>
              <a:t> </a:t>
            </a:r>
            <a:r>
              <a:rPr lang="fr-FR" dirty="0" err="1" smtClean="0"/>
              <a:t>eens</a:t>
            </a:r>
            <a:r>
              <a:rPr lang="fr-FR" dirty="0" smtClean="0"/>
              <a:t> </a:t>
            </a:r>
            <a:r>
              <a:rPr lang="fr-FR" dirty="0" err="1" smtClean="0"/>
              <a:t>proberen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dirty="0" err="1" smtClean="0"/>
              <a:t>Werkwoorden</a:t>
            </a:r>
            <a:r>
              <a:rPr lang="fr-FR" sz="2000" dirty="0" smtClean="0"/>
              <a:t> 3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4" y="1192696"/>
            <a:ext cx="7556313" cy="4933467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Ce garçon jouerait-il au volley avec nous?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C’est un garçon qui aime jouer au tennis et qui va souvent nager.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Vas-tu remercier la fille?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err="1" smtClean="0"/>
              <a:t>Geef</a:t>
            </a:r>
            <a:r>
              <a:rPr lang="fr-FR" dirty="0" smtClean="0"/>
              <a:t> </a:t>
            </a:r>
            <a:r>
              <a:rPr lang="fr-FR" dirty="0" err="1" smtClean="0"/>
              <a:t>haar</a:t>
            </a:r>
            <a:r>
              <a:rPr lang="fr-FR" dirty="0" smtClean="0"/>
              <a:t> </a:t>
            </a:r>
            <a:r>
              <a:rPr lang="fr-FR" dirty="0" err="1" smtClean="0"/>
              <a:t>vlug</a:t>
            </a:r>
            <a:r>
              <a:rPr lang="fr-FR" dirty="0" smtClean="0"/>
              <a:t> </a:t>
            </a:r>
            <a:r>
              <a:rPr lang="fr-FR" dirty="0" err="1" smtClean="0"/>
              <a:t>een</a:t>
            </a:r>
            <a:r>
              <a:rPr lang="fr-FR" dirty="0" smtClean="0"/>
              <a:t> </a:t>
            </a:r>
            <a:r>
              <a:rPr lang="fr-FR" dirty="0" err="1" smtClean="0"/>
              <a:t>zoen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Hé attend! Et moi?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975773" y="1600200"/>
            <a:ext cx="4134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Zou die </a:t>
            </a:r>
            <a:r>
              <a:rPr lang="fr-FR" dirty="0" err="1" smtClean="0"/>
              <a:t>jongen</a:t>
            </a:r>
            <a:r>
              <a:rPr lang="fr-FR" dirty="0" smtClean="0"/>
              <a:t> met </a:t>
            </a:r>
            <a:r>
              <a:rPr lang="fr-FR" dirty="0" err="1" smtClean="0"/>
              <a:t>ons</a:t>
            </a:r>
            <a:r>
              <a:rPr lang="fr-FR" dirty="0" smtClean="0"/>
              <a:t> </a:t>
            </a:r>
            <a:r>
              <a:rPr lang="fr-FR" dirty="0" err="1" smtClean="0"/>
              <a:t>volleyballen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975773" y="3159869"/>
            <a:ext cx="684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Het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een</a:t>
            </a:r>
            <a:r>
              <a:rPr lang="fr-FR" dirty="0" smtClean="0"/>
              <a:t> </a:t>
            </a:r>
            <a:r>
              <a:rPr lang="fr-FR" dirty="0" err="1" smtClean="0"/>
              <a:t>jongen</a:t>
            </a:r>
            <a:r>
              <a:rPr lang="fr-FR" dirty="0" smtClean="0"/>
              <a:t> die </a:t>
            </a:r>
            <a:r>
              <a:rPr lang="fr-FR" dirty="0" err="1" smtClean="0"/>
              <a:t>graag</a:t>
            </a:r>
            <a:r>
              <a:rPr lang="fr-FR" dirty="0" smtClean="0"/>
              <a:t> </a:t>
            </a:r>
            <a:r>
              <a:rPr lang="fr-FR" dirty="0" err="1" smtClean="0"/>
              <a:t>tennist</a:t>
            </a:r>
            <a:r>
              <a:rPr lang="fr-FR" dirty="0" smtClean="0"/>
              <a:t> en die </a:t>
            </a:r>
            <a:r>
              <a:rPr lang="fr-FR" dirty="0" err="1" smtClean="0"/>
              <a:t>vaak</a:t>
            </a:r>
            <a:r>
              <a:rPr lang="fr-FR" dirty="0" smtClean="0"/>
              <a:t> </a:t>
            </a:r>
            <a:r>
              <a:rPr lang="fr-FR" dirty="0" err="1" smtClean="0"/>
              <a:t>gaat</a:t>
            </a:r>
            <a:r>
              <a:rPr lang="fr-FR" dirty="0" smtClean="0"/>
              <a:t> </a:t>
            </a:r>
            <a:r>
              <a:rPr lang="fr-FR" dirty="0" err="1" smtClean="0"/>
              <a:t>zwemmen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936058" y="4337075"/>
            <a:ext cx="3562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Ga je </a:t>
            </a:r>
            <a:r>
              <a:rPr lang="fr-FR" dirty="0" err="1" smtClean="0"/>
              <a:t>het</a:t>
            </a:r>
            <a:r>
              <a:rPr lang="fr-FR" dirty="0" smtClean="0"/>
              <a:t> </a:t>
            </a:r>
            <a:r>
              <a:rPr lang="fr-FR" dirty="0" err="1" smtClean="0"/>
              <a:t>meisje</a:t>
            </a:r>
            <a:r>
              <a:rPr lang="fr-FR" dirty="0" smtClean="0"/>
              <a:t> </a:t>
            </a:r>
            <a:r>
              <a:rPr lang="fr-FR" dirty="0" err="1" smtClean="0"/>
              <a:t>bedanken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057977" y="4956657"/>
            <a:ext cx="3996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Donne-lui vite un bisou.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057977" y="5513072"/>
            <a:ext cx="3082203" cy="3741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Hé </a:t>
            </a:r>
            <a:r>
              <a:rPr lang="fr-FR" dirty="0" err="1" smtClean="0"/>
              <a:t>wacht</a:t>
            </a:r>
            <a:r>
              <a:rPr lang="fr-FR" dirty="0" smtClean="0"/>
              <a:t>! En </a:t>
            </a:r>
            <a:r>
              <a:rPr lang="fr-FR" dirty="0" err="1" smtClean="0"/>
              <a:t>ik</a:t>
            </a:r>
            <a:r>
              <a:rPr lang="fr-FR" dirty="0" smtClean="0"/>
              <a:t>?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677623"/>
          </a:xfrm>
        </p:spPr>
        <p:txBody>
          <a:bodyPr/>
          <a:lstStyle/>
          <a:p>
            <a:r>
              <a:rPr lang="fr-FR" dirty="0" smtClean="0"/>
              <a:t>Adjectifs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4" y="1161718"/>
            <a:ext cx="7556313" cy="4964446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Attirant</a:t>
            </a:r>
          </a:p>
          <a:p>
            <a:pPr>
              <a:buNone/>
            </a:pPr>
            <a:r>
              <a:rPr lang="fr-FR" dirty="0" smtClean="0"/>
              <a:t>Y a-t-il beaucoup de filles attirantes dans ta classe?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Amoureux</a:t>
            </a:r>
          </a:p>
          <a:p>
            <a:pPr>
              <a:buNone/>
            </a:pPr>
            <a:r>
              <a:rPr lang="fr-FR" dirty="0" smtClean="0"/>
              <a:t>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err="1" smtClean="0"/>
              <a:t>Vriendelijk</a:t>
            </a:r>
            <a:r>
              <a:rPr lang="fr-FR" dirty="0" smtClean="0"/>
              <a:t>		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261315" y="1161717"/>
            <a:ext cx="2137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aantrekkelijk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362985" y="2232913"/>
            <a:ext cx="6071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Zijn</a:t>
            </a:r>
            <a:r>
              <a:rPr lang="fr-FR" dirty="0"/>
              <a:t> er </a:t>
            </a:r>
            <a:r>
              <a:rPr lang="fr-FR" dirty="0" err="1"/>
              <a:t>veel</a:t>
            </a:r>
            <a:r>
              <a:rPr lang="fr-FR" dirty="0"/>
              <a:t> </a:t>
            </a:r>
            <a:r>
              <a:rPr lang="fr-FR" b="1" dirty="0" err="1"/>
              <a:t>aantrekkelijke</a:t>
            </a:r>
            <a:r>
              <a:rPr lang="fr-FR" b="1" dirty="0"/>
              <a:t> </a:t>
            </a:r>
            <a:r>
              <a:rPr lang="fr-FR" dirty="0" err="1"/>
              <a:t>meisjes</a:t>
            </a:r>
            <a:r>
              <a:rPr lang="fr-FR" dirty="0"/>
              <a:t> in je </a:t>
            </a:r>
            <a:r>
              <a:rPr lang="fr-FR" dirty="0" err="1"/>
              <a:t>klas</a:t>
            </a:r>
            <a:r>
              <a:rPr lang="fr-FR" dirty="0"/>
              <a:t>?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602061" y="2991901"/>
            <a:ext cx="3593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verliefd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98474" y="3704421"/>
            <a:ext cx="4878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Peut-être est-il </a:t>
            </a:r>
            <a:r>
              <a:rPr lang="fr-FR" b="1" dirty="0" smtClean="0"/>
              <a:t>amoureux </a:t>
            </a:r>
            <a:r>
              <a:rPr lang="fr-FR" dirty="0" smtClean="0"/>
              <a:t>de moi.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533358" y="4073753"/>
            <a:ext cx="6303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Misschien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hij</a:t>
            </a:r>
            <a:r>
              <a:rPr lang="fr-FR" dirty="0" smtClean="0"/>
              <a:t> </a:t>
            </a:r>
            <a:r>
              <a:rPr lang="fr-FR" b="1" dirty="0" err="1" smtClean="0"/>
              <a:t>verliefd</a:t>
            </a:r>
            <a:r>
              <a:rPr lang="fr-FR" b="1" dirty="0" smtClean="0"/>
              <a:t> </a:t>
            </a:r>
            <a:r>
              <a:rPr lang="fr-FR" dirty="0" smtClean="0"/>
              <a:t>op </a:t>
            </a:r>
            <a:r>
              <a:rPr lang="fr-FR" dirty="0" err="1" smtClean="0"/>
              <a:t>mij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2990468" y="4664773"/>
            <a:ext cx="1560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sympathique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Die en </a:t>
            </a:r>
            <a:r>
              <a:rPr lang="fr-FR" dirty="0" err="1" smtClean="0"/>
              <a:t>dat</a:t>
            </a:r>
            <a:r>
              <a:rPr lang="fr-FR" dirty="0" smtClean="0"/>
              <a:t>: pronoms relatifs (qui)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4" y="1321712"/>
            <a:ext cx="7556313" cy="4804451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On </a:t>
            </a:r>
            <a:r>
              <a:rPr lang="fr-FR" dirty="0" err="1" smtClean="0"/>
              <a:t>employe</a:t>
            </a:r>
            <a:r>
              <a:rPr lang="fr-FR" dirty="0" smtClean="0"/>
              <a:t> </a:t>
            </a:r>
            <a:r>
              <a:rPr lang="fr-FR" b="1" dirty="0" smtClean="0"/>
              <a:t>die </a:t>
            </a:r>
            <a:r>
              <a:rPr lang="fr-FR" dirty="0" smtClean="0"/>
              <a:t>quand </a:t>
            </a:r>
            <a:r>
              <a:rPr lang="fr-FR" dirty="0" smtClean="0"/>
              <a:t>l’antécédent est un </a:t>
            </a:r>
            <a:r>
              <a:rPr lang="fr-FR" b="1" dirty="0" err="1" smtClean="0"/>
              <a:t>de-</a:t>
            </a:r>
            <a:r>
              <a:rPr lang="fr-FR" b="1" dirty="0" err="1" smtClean="0"/>
              <a:t>woord</a:t>
            </a:r>
            <a:r>
              <a:rPr lang="fr-FR" b="1" dirty="0" smtClean="0"/>
              <a:t>.</a:t>
            </a:r>
            <a:r>
              <a:rPr lang="fr-FR" dirty="0" smtClean="0"/>
              <a:t> On emploie </a:t>
            </a:r>
            <a:r>
              <a:rPr lang="fr-FR" b="1" dirty="0" err="1" smtClean="0"/>
              <a:t>dat</a:t>
            </a:r>
            <a:r>
              <a:rPr lang="fr-FR" b="1" dirty="0" smtClean="0"/>
              <a:t> </a:t>
            </a:r>
            <a:r>
              <a:rPr lang="fr-FR" dirty="0" smtClean="0"/>
              <a:t>quand</a:t>
            </a:r>
            <a:r>
              <a:rPr lang="fr-FR" b="1" dirty="0" smtClean="0"/>
              <a:t> </a:t>
            </a:r>
            <a:r>
              <a:rPr lang="fr-FR" dirty="0" smtClean="0"/>
              <a:t>l’antécédent est un </a:t>
            </a:r>
            <a:r>
              <a:rPr lang="fr-FR" b="1" dirty="0" err="1" smtClean="0"/>
              <a:t>het-woord</a:t>
            </a:r>
            <a:r>
              <a:rPr lang="fr-FR" b="1" dirty="0" smtClean="0"/>
              <a:t>.</a:t>
            </a:r>
            <a:r>
              <a:rPr lang="fr-FR" dirty="0" smtClean="0"/>
              <a:t> </a:t>
            </a:r>
            <a:r>
              <a:rPr lang="fr-FR" dirty="0" smtClean="0"/>
              <a:t>L</a:t>
            </a:r>
            <a:r>
              <a:rPr lang="fr-FR" dirty="0" smtClean="0"/>
              <a:t>e </a:t>
            </a:r>
            <a:r>
              <a:rPr lang="fr-FR" dirty="0" smtClean="0"/>
              <a:t>verbe est éjecté en fin de</a:t>
            </a:r>
            <a:r>
              <a:rPr lang="fr-FR" dirty="0" smtClean="0"/>
              <a:t> </a:t>
            </a:r>
            <a:r>
              <a:rPr lang="fr-FR" dirty="0" smtClean="0"/>
              <a:t>P2</a:t>
            </a:r>
            <a:r>
              <a:rPr lang="fr-FR" b="1" dirty="0" smtClean="0"/>
              <a:t>: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C’est </a:t>
            </a:r>
            <a:r>
              <a:rPr lang="fr-FR" dirty="0" smtClean="0"/>
              <a:t>le </a:t>
            </a:r>
            <a:r>
              <a:rPr lang="fr-FR" dirty="0" err="1" smtClean="0"/>
              <a:t>garcon</a:t>
            </a:r>
            <a:r>
              <a:rPr lang="fr-FR" dirty="0" smtClean="0"/>
              <a:t> </a:t>
            </a:r>
            <a:r>
              <a:rPr lang="fr-FR" b="1" dirty="0" smtClean="0"/>
              <a:t>qui </a:t>
            </a:r>
            <a:r>
              <a:rPr lang="fr-FR" dirty="0" smtClean="0"/>
              <a:t>est petit.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C’est </a:t>
            </a:r>
            <a:r>
              <a:rPr lang="fr-FR" dirty="0" smtClean="0"/>
              <a:t>la fille qui est petite.</a:t>
            </a:r>
          </a:p>
          <a:p>
            <a:pPr>
              <a:buNone/>
            </a:pPr>
            <a:endParaRPr lang="fr-FR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1424938" y="3803191"/>
            <a:ext cx="4088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Het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b="1" dirty="0" smtClean="0"/>
              <a:t>de </a:t>
            </a:r>
            <a:r>
              <a:rPr lang="fr-FR" dirty="0" err="1" smtClean="0"/>
              <a:t>jongen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469415" y="3803191"/>
            <a:ext cx="1765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d</a:t>
            </a:r>
            <a:r>
              <a:rPr lang="fr-FR" b="1" dirty="0" smtClean="0"/>
              <a:t>ie </a:t>
            </a:r>
            <a:r>
              <a:rPr lang="fr-FR" dirty="0" err="1" smtClean="0"/>
              <a:t>klein</a:t>
            </a:r>
            <a:r>
              <a:rPr lang="fr-FR" dirty="0" smtClean="0"/>
              <a:t> </a:t>
            </a:r>
            <a:r>
              <a:rPr lang="fr-FR" b="1" dirty="0" err="1" smtClean="0"/>
              <a:t>is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486892" y="5439926"/>
            <a:ext cx="3035738" cy="371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Het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b="1" dirty="0" err="1" smtClean="0"/>
              <a:t>het</a:t>
            </a:r>
            <a:r>
              <a:rPr lang="fr-FR" b="1" dirty="0" smtClean="0"/>
              <a:t> </a:t>
            </a:r>
            <a:r>
              <a:rPr lang="fr-FR" dirty="0" err="1" smtClean="0"/>
              <a:t>meisje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469414" y="5442343"/>
            <a:ext cx="210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/>
              <a:t>d</a:t>
            </a:r>
            <a:r>
              <a:rPr lang="fr-FR" b="1" dirty="0" err="1" smtClean="0"/>
              <a:t>at</a:t>
            </a:r>
            <a:r>
              <a:rPr lang="fr-FR" b="1" dirty="0" smtClean="0"/>
              <a:t> </a:t>
            </a:r>
            <a:r>
              <a:rPr lang="fr-FR" dirty="0" err="1" smtClean="0"/>
              <a:t>klein</a:t>
            </a:r>
            <a:r>
              <a:rPr lang="fr-FR" dirty="0" smtClean="0"/>
              <a:t> </a:t>
            </a:r>
            <a:r>
              <a:rPr lang="fr-FR" b="1" dirty="0" err="1" smtClean="0"/>
              <a:t>is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Divers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4" y="1316612"/>
            <a:ext cx="7556313" cy="4809551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Sais-tu qui c’est?</a:t>
            </a:r>
          </a:p>
          <a:p>
            <a:pPr>
              <a:buNone/>
            </a:pPr>
            <a:r>
              <a:rPr lang="fr-FR" dirty="0" smtClean="0"/>
              <a:t>Est-ce un garçon qui est assis </a:t>
            </a:r>
            <a:r>
              <a:rPr lang="fr-FR" b="1" dirty="0" smtClean="0"/>
              <a:t>à l’arrière</a:t>
            </a:r>
            <a:r>
              <a:rPr lang="fr-FR" dirty="0" smtClean="0"/>
              <a:t>?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Porterait-elle peut-être une robe ou un pantalon? (conditionnel)</a:t>
            </a:r>
          </a:p>
          <a:p>
            <a:pPr>
              <a:buNone/>
            </a:pP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Est-ce que la fille qui est assise à côté de lui s’appelle Céline?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3500392" y="1316612"/>
            <a:ext cx="3438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Weet</a:t>
            </a:r>
            <a:r>
              <a:rPr lang="fr-FR" dirty="0" smtClean="0"/>
              <a:t> je </a:t>
            </a:r>
            <a:r>
              <a:rPr lang="fr-FR" dirty="0" err="1" smtClean="0"/>
              <a:t>wie</a:t>
            </a:r>
            <a:r>
              <a:rPr lang="fr-FR" dirty="0" smtClean="0"/>
              <a:t> </a:t>
            </a:r>
            <a:r>
              <a:rPr lang="fr-FR" dirty="0" err="1" smtClean="0"/>
              <a:t>dat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657265" y="2369902"/>
            <a:ext cx="5281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Is </a:t>
            </a:r>
            <a:r>
              <a:rPr lang="fr-FR" dirty="0" err="1" smtClean="0"/>
              <a:t>het</a:t>
            </a:r>
            <a:r>
              <a:rPr lang="fr-FR" dirty="0" smtClean="0"/>
              <a:t> </a:t>
            </a:r>
            <a:r>
              <a:rPr lang="fr-FR" dirty="0" err="1" smtClean="0"/>
              <a:t>een</a:t>
            </a:r>
            <a:r>
              <a:rPr lang="fr-FR" dirty="0" smtClean="0"/>
              <a:t> </a:t>
            </a:r>
            <a:r>
              <a:rPr lang="fr-FR" dirty="0" err="1" smtClean="0"/>
              <a:t>jongen</a:t>
            </a:r>
            <a:r>
              <a:rPr lang="fr-FR" dirty="0" smtClean="0"/>
              <a:t> die </a:t>
            </a:r>
            <a:r>
              <a:rPr lang="fr-FR" b="1" dirty="0" err="1" smtClean="0"/>
              <a:t>achteraan</a:t>
            </a:r>
            <a:r>
              <a:rPr lang="fr-FR" b="1" dirty="0" smtClean="0"/>
              <a:t> </a:t>
            </a:r>
            <a:r>
              <a:rPr lang="fr-FR" dirty="0" err="1" smtClean="0"/>
              <a:t>zit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889592" y="3547108"/>
            <a:ext cx="5281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Zou </a:t>
            </a:r>
            <a:r>
              <a:rPr lang="fr-FR" dirty="0" err="1" smtClean="0"/>
              <a:t>ze</a:t>
            </a:r>
            <a:r>
              <a:rPr lang="fr-FR" dirty="0" smtClean="0"/>
              <a:t> </a:t>
            </a:r>
            <a:r>
              <a:rPr lang="fr-FR" dirty="0" err="1" smtClean="0"/>
              <a:t>misschien</a:t>
            </a:r>
            <a:r>
              <a:rPr lang="fr-FR" dirty="0" smtClean="0"/>
              <a:t> </a:t>
            </a:r>
            <a:r>
              <a:rPr lang="fr-FR" dirty="0" err="1" smtClean="0"/>
              <a:t>een</a:t>
            </a:r>
            <a:r>
              <a:rPr lang="fr-FR" dirty="0" smtClean="0"/>
              <a:t> </a:t>
            </a:r>
            <a:r>
              <a:rPr lang="fr-FR" dirty="0" err="1" smtClean="0"/>
              <a:t>jurk</a:t>
            </a:r>
            <a:r>
              <a:rPr lang="fr-FR" dirty="0" smtClean="0"/>
              <a:t> of </a:t>
            </a:r>
            <a:r>
              <a:rPr lang="fr-FR" dirty="0" err="1" smtClean="0"/>
              <a:t>een</a:t>
            </a:r>
            <a:r>
              <a:rPr lang="fr-FR" dirty="0" smtClean="0"/>
              <a:t> </a:t>
            </a:r>
            <a:r>
              <a:rPr lang="fr-FR" dirty="0" err="1" smtClean="0"/>
              <a:t>broek</a:t>
            </a:r>
            <a:r>
              <a:rPr lang="fr-FR" dirty="0" smtClean="0"/>
              <a:t> </a:t>
            </a:r>
            <a:r>
              <a:rPr lang="fr-FR" dirty="0" err="1" smtClean="0"/>
              <a:t>dragen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2307781" y="4832741"/>
            <a:ext cx="5747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Heet</a:t>
            </a:r>
            <a:r>
              <a:rPr lang="fr-FR" dirty="0" smtClean="0"/>
              <a:t> </a:t>
            </a:r>
            <a:r>
              <a:rPr lang="fr-FR" dirty="0" err="1" smtClean="0"/>
              <a:t>het</a:t>
            </a:r>
            <a:r>
              <a:rPr lang="fr-FR" dirty="0" smtClean="0"/>
              <a:t> </a:t>
            </a:r>
            <a:r>
              <a:rPr lang="fr-FR" dirty="0" err="1" smtClean="0"/>
              <a:t>meisje</a:t>
            </a:r>
            <a:r>
              <a:rPr lang="fr-FR" dirty="0" smtClean="0"/>
              <a:t> </a:t>
            </a:r>
            <a:r>
              <a:rPr lang="fr-FR" dirty="0" err="1" smtClean="0"/>
              <a:t>dat</a:t>
            </a:r>
            <a:r>
              <a:rPr lang="fr-FR" dirty="0" smtClean="0"/>
              <a:t> </a:t>
            </a:r>
            <a:r>
              <a:rPr lang="fr-FR" dirty="0" err="1" smtClean="0"/>
              <a:t>naast</a:t>
            </a:r>
            <a:r>
              <a:rPr lang="fr-FR" dirty="0" smtClean="0"/>
              <a:t> hem </a:t>
            </a:r>
            <a:r>
              <a:rPr lang="fr-FR" dirty="0" err="1" smtClean="0"/>
              <a:t>zit</a:t>
            </a:r>
            <a:r>
              <a:rPr lang="fr-FR" dirty="0" smtClean="0"/>
              <a:t> Céline?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Expressions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4" y="1386105"/>
            <a:ext cx="7556313" cy="45553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C’est exact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Sans aucun doute, certainement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Certainement pas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	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175134" y="1981200"/>
            <a:ext cx="3237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Dat </a:t>
            </a:r>
            <a:r>
              <a:rPr lang="fr-FR" dirty="0" err="1" smtClean="0"/>
              <a:t>klopt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4708492" y="3206338"/>
            <a:ext cx="2741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Zeker</a:t>
            </a:r>
            <a:r>
              <a:rPr lang="fr-FR" dirty="0" smtClean="0"/>
              <a:t> en </a:t>
            </a:r>
            <a:r>
              <a:rPr lang="fr-FR" dirty="0" err="1" smtClean="0"/>
              <a:t>vast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616159" y="4680263"/>
            <a:ext cx="1260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Zeker</a:t>
            </a:r>
            <a:r>
              <a:rPr lang="fr-FR" dirty="0" smtClean="0"/>
              <a:t> niet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Avantage">
  <a:themeElements>
    <a:clrScheme name="A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Avantage.thmx</Template>
  <TotalTime>104</TotalTime>
  <Words>504</Words>
  <Application>Microsoft Macintosh PowerPoint</Application>
  <PresentationFormat>Présentation à l'écran (4:3)</PresentationFormat>
  <Paragraphs>98</Paragraphs>
  <Slides>10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Avantage</vt:lpstr>
      <vt:lpstr>Woordenschat Actieboek pagina drieëntachtig</vt:lpstr>
      <vt:lpstr>Wat is dat? (des noms)</vt:lpstr>
      <vt:lpstr>Werkwoorden 1 (des verbes)  </vt:lpstr>
      <vt:lpstr>Werkwoorden 2 (des verbes)</vt:lpstr>
      <vt:lpstr>Werkwoorden 3</vt:lpstr>
      <vt:lpstr>Adjectifs</vt:lpstr>
      <vt:lpstr>Die en dat: pronoms relatifs (qui)</vt:lpstr>
      <vt:lpstr>Divers</vt:lpstr>
      <vt:lpstr>Expressions 1</vt:lpstr>
      <vt:lpstr>Expressions (2)</vt:lpstr>
    </vt:vector>
  </TitlesOfParts>
  <Company>1Lotus*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Woordenschat Actieboek pagina drieëntachtig</dc:title>
  <dc:creator>Sarah Quoidbach</dc:creator>
  <cp:lastModifiedBy>Sarah Quoidbach</cp:lastModifiedBy>
  <cp:revision>2</cp:revision>
  <dcterms:created xsi:type="dcterms:W3CDTF">2012-01-28T20:15:47Z</dcterms:created>
  <dcterms:modified xsi:type="dcterms:W3CDTF">2012-01-28T20:32:04Z</dcterms:modified>
</cp:coreProperties>
</file>