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1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977F04-FA5D-E040-8E79-0273FFBD8CB0}" type="datetimeFigureOut">
              <a:rPr lang="fr-FR" smtClean="0"/>
              <a:pPr/>
              <a:t>22/01/12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AE31C8F-72A7-D441-AC20-976BA3883A0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Woordenschat</a:t>
            </a:r>
            <a:r>
              <a:rPr lang="fr-FR" dirty="0" smtClean="0"/>
              <a:t> AB 76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Vertaal</a:t>
            </a:r>
            <a:r>
              <a:rPr lang="fr-FR" sz="2400" dirty="0" smtClean="0"/>
              <a:t>: </a:t>
            </a:r>
            <a:r>
              <a:rPr lang="fr-FR" sz="2400" dirty="0" err="1" smtClean="0"/>
              <a:t>Nederlands</a:t>
            </a:r>
            <a:r>
              <a:rPr lang="fr-FR" sz="2400" dirty="0" smtClean="0"/>
              <a:t> </a:t>
            </a:r>
            <a:r>
              <a:rPr lang="fr-FR" sz="2400" dirty="0" err="1" smtClean="0">
                <a:sym typeface="Wingdings"/>
              </a:rPr>
              <a:t>Frans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2" y="1192696"/>
            <a:ext cx="7345363" cy="4872825"/>
          </a:xfrm>
        </p:spPr>
        <p:txBody>
          <a:bodyPr anchor="t">
            <a:normAutofit fontScale="25000" lnSpcReduction="20000"/>
          </a:bodyPr>
          <a:lstStyle/>
          <a:p>
            <a:pPr>
              <a:buNone/>
            </a:pPr>
            <a:r>
              <a:rPr lang="fr-FR" sz="5600" dirty="0" err="1" smtClean="0"/>
              <a:t>Helpen</a:t>
            </a:r>
            <a:endParaRPr lang="fr-FR" sz="5600" dirty="0" smtClean="0"/>
          </a:p>
          <a:p>
            <a:pPr>
              <a:buNone/>
            </a:pPr>
            <a:r>
              <a:rPr lang="fr-FR" sz="5600" dirty="0" err="1" smtClean="0"/>
              <a:t>Het</a:t>
            </a:r>
            <a:r>
              <a:rPr lang="fr-FR" sz="5600" dirty="0" smtClean="0"/>
              <a:t> </a:t>
            </a:r>
            <a:r>
              <a:rPr lang="fr-FR" sz="5600" dirty="0" err="1" smtClean="0"/>
              <a:t>verjaardagskaarje</a:t>
            </a:r>
            <a:endParaRPr lang="fr-FR" sz="5600" dirty="0" smtClean="0"/>
          </a:p>
          <a:p>
            <a:pPr>
              <a:buNone/>
            </a:pPr>
            <a:r>
              <a:rPr lang="fr-FR" sz="5600" dirty="0" smtClean="0"/>
              <a:t>De </a:t>
            </a:r>
            <a:r>
              <a:rPr lang="fr-FR" sz="5600" dirty="0" err="1" smtClean="0"/>
              <a:t>postzegel</a:t>
            </a:r>
            <a:r>
              <a:rPr lang="fr-FR" sz="5600" dirty="0" smtClean="0"/>
              <a:t>	</a:t>
            </a:r>
          </a:p>
          <a:p>
            <a:pPr>
              <a:buNone/>
            </a:pPr>
            <a:r>
              <a:rPr lang="fr-FR" sz="5600" dirty="0" err="1" smtClean="0"/>
              <a:t>Overmorgen</a:t>
            </a:r>
            <a:endParaRPr lang="fr-FR" sz="5600" dirty="0" smtClean="0"/>
          </a:p>
          <a:p>
            <a:pPr>
              <a:buNone/>
            </a:pPr>
            <a:r>
              <a:rPr lang="fr-FR" sz="5600" dirty="0" smtClean="0"/>
              <a:t>De </a:t>
            </a:r>
            <a:r>
              <a:rPr lang="fr-FR" sz="5600" dirty="0" err="1" smtClean="0"/>
              <a:t>prentkaart</a:t>
            </a:r>
            <a:endParaRPr lang="fr-FR" sz="5600" dirty="0" smtClean="0"/>
          </a:p>
          <a:p>
            <a:pPr>
              <a:buNone/>
            </a:pPr>
            <a:r>
              <a:rPr lang="fr-FR" sz="5600" dirty="0" err="1" smtClean="0"/>
              <a:t>Nog</a:t>
            </a:r>
            <a:endParaRPr lang="fr-FR" sz="5600" dirty="0" smtClean="0"/>
          </a:p>
          <a:p>
            <a:pPr>
              <a:buNone/>
            </a:pPr>
            <a:r>
              <a:rPr lang="fr-FR" sz="5600" dirty="0" smtClean="0"/>
              <a:t>De enveloppe</a:t>
            </a:r>
          </a:p>
          <a:p>
            <a:pPr>
              <a:buNone/>
            </a:pPr>
            <a:r>
              <a:rPr lang="fr-FR" sz="5600" dirty="0" err="1" smtClean="0"/>
              <a:t>Allemaal</a:t>
            </a:r>
            <a:endParaRPr lang="fr-FR" sz="5600" dirty="0" smtClean="0"/>
          </a:p>
          <a:p>
            <a:pPr>
              <a:buNone/>
            </a:pPr>
            <a:r>
              <a:rPr lang="fr-FR" sz="5600" dirty="0" smtClean="0"/>
              <a:t>Hier</a:t>
            </a:r>
          </a:p>
          <a:p>
            <a:pPr>
              <a:buNone/>
            </a:pPr>
            <a:r>
              <a:rPr lang="fr-FR" sz="5600" dirty="0" err="1" smtClean="0"/>
              <a:t>Terugkrijgen</a:t>
            </a:r>
            <a:r>
              <a:rPr lang="fr-FR" sz="5600" dirty="0" smtClean="0"/>
              <a:t>		 </a:t>
            </a:r>
          </a:p>
          <a:p>
            <a:pPr>
              <a:buNone/>
            </a:pPr>
            <a:r>
              <a:rPr lang="fr-FR" sz="5600" dirty="0" err="1" smtClean="0"/>
              <a:t>prettige</a:t>
            </a:r>
            <a:endParaRPr lang="fr-FR" sz="5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46858" y="1192696"/>
            <a:ext cx="250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aider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546858" y="1584008"/>
            <a:ext cx="250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</a:t>
            </a:r>
            <a:r>
              <a:rPr lang="fr-FR" sz="1400" dirty="0" smtClean="0"/>
              <a:t>a carte d’anniversaire 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46858" y="1953340"/>
            <a:ext cx="176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</a:t>
            </a:r>
            <a:r>
              <a:rPr lang="fr-FR" sz="1400" dirty="0" smtClean="0"/>
              <a:t>e timbre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46858" y="2447350"/>
            <a:ext cx="250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</a:t>
            </a:r>
            <a:r>
              <a:rPr lang="fr-FR" sz="1400" dirty="0" smtClean="0"/>
              <a:t>près-demain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546858" y="2755127"/>
            <a:ext cx="1319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</a:t>
            </a:r>
            <a:r>
              <a:rPr lang="fr-FR" sz="1400" dirty="0" smtClean="0"/>
              <a:t>a carte postale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546858" y="3247570"/>
            <a:ext cx="151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encore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46858" y="3794941"/>
            <a:ext cx="303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l’enveloppe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546858" y="4102718"/>
            <a:ext cx="151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</a:t>
            </a:r>
            <a:r>
              <a:rPr lang="fr-FR" sz="1400" dirty="0" smtClean="0"/>
              <a:t>n tout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546858" y="4600398"/>
            <a:ext cx="176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voici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546858" y="4908175"/>
            <a:ext cx="176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Recevoir en retour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546858" y="5215952"/>
            <a:ext cx="250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Bon(ne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Vertaal</a:t>
            </a:r>
            <a:r>
              <a:rPr lang="fr-FR" sz="2400" dirty="0" smtClean="0"/>
              <a:t>: Frans </a:t>
            </a:r>
            <a:r>
              <a:rPr lang="fr-FR" sz="2400" dirty="0" err="1" smtClean="0">
                <a:sym typeface="Wingdings"/>
              </a:rPr>
              <a:t>Nederlands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147" y="1254654"/>
            <a:ext cx="7556313" cy="49566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Aider</a:t>
            </a:r>
          </a:p>
          <a:p>
            <a:pPr>
              <a:buNone/>
            </a:pPr>
            <a:r>
              <a:rPr lang="fr-FR" dirty="0" smtClean="0"/>
              <a:t>La carte d’anniversaire</a:t>
            </a:r>
          </a:p>
          <a:p>
            <a:pPr>
              <a:buNone/>
            </a:pPr>
            <a:r>
              <a:rPr lang="fr-FR" dirty="0" smtClean="0"/>
              <a:t>Le timbre </a:t>
            </a:r>
          </a:p>
          <a:p>
            <a:pPr>
              <a:buNone/>
            </a:pPr>
            <a:r>
              <a:rPr lang="fr-FR" dirty="0" smtClean="0"/>
              <a:t>Après-demain</a:t>
            </a:r>
          </a:p>
          <a:p>
            <a:pPr>
              <a:buNone/>
            </a:pPr>
            <a:r>
              <a:rPr lang="fr-FR" dirty="0" smtClean="0"/>
              <a:t>La carte postale</a:t>
            </a:r>
          </a:p>
          <a:p>
            <a:pPr>
              <a:buNone/>
            </a:pPr>
            <a:r>
              <a:rPr lang="fr-FR" dirty="0" smtClean="0"/>
              <a:t>Encore</a:t>
            </a:r>
          </a:p>
          <a:p>
            <a:pPr>
              <a:buNone/>
            </a:pPr>
            <a:r>
              <a:rPr lang="fr-FR" dirty="0" smtClean="0"/>
              <a:t>L’enveloppe</a:t>
            </a:r>
          </a:p>
          <a:p>
            <a:pPr>
              <a:buNone/>
            </a:pPr>
            <a:r>
              <a:rPr lang="fr-FR" dirty="0" smtClean="0"/>
              <a:t>En tout </a:t>
            </a:r>
          </a:p>
          <a:p>
            <a:pPr>
              <a:buNone/>
            </a:pPr>
            <a:r>
              <a:rPr lang="fr-FR" dirty="0" smtClean="0"/>
              <a:t>Voici</a:t>
            </a:r>
          </a:p>
          <a:p>
            <a:pPr>
              <a:buNone/>
            </a:pPr>
            <a:r>
              <a:rPr lang="fr-FR" dirty="0" smtClean="0"/>
              <a:t>Recevoir en retour</a:t>
            </a:r>
          </a:p>
          <a:p>
            <a:pPr>
              <a:buNone/>
            </a:pPr>
            <a:r>
              <a:rPr lang="fr-FR" dirty="0" smtClean="0"/>
              <a:t>bon(ne)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841138" y="1254654"/>
            <a:ext cx="243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helpen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41138" y="1600200"/>
            <a:ext cx="300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 err="1" smtClean="0"/>
              <a:t>verjaardagskaart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41139" y="1969532"/>
            <a:ext cx="24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 </a:t>
            </a:r>
            <a:r>
              <a:rPr lang="fr-FR" dirty="0" err="1" smtClean="0"/>
              <a:t>postzegel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41138" y="2523530"/>
            <a:ext cx="17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overmorgen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41139" y="2892862"/>
            <a:ext cx="17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 err="1" smtClean="0"/>
              <a:t>prentkaart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41139" y="3262194"/>
            <a:ext cx="17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41139" y="3872388"/>
            <a:ext cx="263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 enveloppe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841139" y="4241720"/>
            <a:ext cx="17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allemaal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41139" y="4799344"/>
            <a:ext cx="1781173" cy="37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hier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841139" y="5175928"/>
            <a:ext cx="24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terugkrijgen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41139" y="5762114"/>
            <a:ext cx="24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prettig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Woorden</a:t>
            </a:r>
            <a:r>
              <a:rPr lang="fr-FR" sz="2400" dirty="0" smtClean="0"/>
              <a:t> in </a:t>
            </a:r>
            <a:r>
              <a:rPr lang="fr-FR" sz="2400" dirty="0" err="1" smtClean="0"/>
              <a:t>context</a:t>
            </a:r>
            <a:r>
              <a:rPr lang="fr-FR" sz="2400" dirty="0" smtClean="0"/>
              <a:t>: Frans </a:t>
            </a:r>
            <a:r>
              <a:rPr lang="fr-FR" sz="2400" dirty="0" err="1" smtClean="0">
                <a:sym typeface="Wingdings"/>
              </a:rPr>
              <a:t>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Nederlands</a:t>
            </a:r>
            <a:r>
              <a:rPr lang="fr-FR" sz="2400" dirty="0" smtClean="0">
                <a:sym typeface="Wingdings"/>
              </a:rPr>
              <a:t> (1)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161718"/>
            <a:ext cx="7556313" cy="496444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1° Puis-je vous aider?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2° Nous aimerions envoyer une carte d’anniversaire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43" y="1161719"/>
            <a:ext cx="3039634" cy="21561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99" y="3841409"/>
            <a:ext cx="2794206" cy="28035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3961" y="4368054"/>
            <a:ext cx="381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b="1" dirty="0" err="1" smtClean="0"/>
              <a:t>zouden</a:t>
            </a:r>
            <a:r>
              <a:rPr lang="fr-FR" b="1" dirty="0" smtClean="0"/>
              <a:t> </a:t>
            </a:r>
            <a:r>
              <a:rPr lang="fr-FR" b="1" dirty="0" err="1" smtClean="0"/>
              <a:t>graag</a:t>
            </a:r>
            <a:r>
              <a:rPr lang="fr-FR" b="1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verjaardagskaartje</a:t>
            </a:r>
            <a:r>
              <a:rPr lang="fr-FR" dirty="0" smtClean="0"/>
              <a:t> </a:t>
            </a:r>
            <a:r>
              <a:rPr lang="fr-FR" b="1" dirty="0" err="1" smtClean="0"/>
              <a:t>opsturen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Woorden</a:t>
            </a:r>
            <a:r>
              <a:rPr lang="fr-FR" sz="2400" dirty="0" smtClean="0"/>
              <a:t> in </a:t>
            </a:r>
            <a:r>
              <a:rPr lang="fr-FR" sz="2400" dirty="0" err="1" smtClean="0"/>
              <a:t>context</a:t>
            </a:r>
            <a:r>
              <a:rPr lang="fr-FR" sz="2400" dirty="0" smtClean="0"/>
              <a:t>: Frans </a:t>
            </a:r>
            <a:r>
              <a:rPr lang="fr-FR" sz="2400" dirty="0" err="1" smtClean="0">
                <a:sym typeface="Wingdings"/>
              </a:rPr>
              <a:t>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Nederlands</a:t>
            </a:r>
            <a:r>
              <a:rPr lang="fr-FR" sz="2400" dirty="0" smtClean="0">
                <a:sym typeface="Wingdings"/>
              </a:rPr>
              <a:t> (2)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132745"/>
            <a:ext cx="7556313" cy="4144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3° Je n’ai pas encore collé de timbre sur l’enveloppe.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4° Est-ce que l’anniversaire de ton ami est demain ou après-demain?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5° Demain. Et il recevra ma carte postale à temps.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465" y="1600199"/>
            <a:ext cx="2040697" cy="13054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8474" y="2060763"/>
            <a:ext cx="438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Ik</a:t>
            </a:r>
            <a:r>
              <a:rPr lang="fr-FR" sz="2000" dirty="0" smtClean="0"/>
              <a:t> </a:t>
            </a:r>
            <a:r>
              <a:rPr lang="fr-FR" sz="2000" dirty="0" err="1" smtClean="0"/>
              <a:t>heb</a:t>
            </a:r>
            <a:r>
              <a:rPr lang="fr-FR" sz="2000" dirty="0" smtClean="0"/>
              <a:t> </a:t>
            </a:r>
            <a:r>
              <a:rPr lang="fr-FR" sz="2000" dirty="0" err="1" smtClean="0"/>
              <a:t>nog</a:t>
            </a:r>
            <a:r>
              <a:rPr lang="fr-FR" sz="2000" dirty="0" smtClean="0"/>
              <a:t> </a:t>
            </a:r>
            <a:r>
              <a:rPr lang="fr-FR" sz="2000" dirty="0" err="1" smtClean="0"/>
              <a:t>geen</a:t>
            </a:r>
            <a:r>
              <a:rPr lang="fr-FR" sz="2000" dirty="0" smtClean="0"/>
              <a:t> </a:t>
            </a:r>
            <a:r>
              <a:rPr lang="fr-FR" sz="2000" dirty="0" err="1" smtClean="0"/>
              <a:t>postzegel</a:t>
            </a:r>
            <a:r>
              <a:rPr lang="fr-FR" sz="2000" dirty="0" smtClean="0"/>
              <a:t> op de enveloppe </a:t>
            </a:r>
            <a:r>
              <a:rPr lang="fr-FR" sz="2000" dirty="0" err="1" smtClean="0"/>
              <a:t>geplakt</a:t>
            </a:r>
            <a:r>
              <a:rPr lang="fr-FR" sz="2000" dirty="0" smtClean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23588" y="3985045"/>
            <a:ext cx="57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 de </a:t>
            </a:r>
            <a:r>
              <a:rPr lang="fr-FR" dirty="0" err="1" smtClean="0"/>
              <a:t>verjaardag</a:t>
            </a:r>
            <a:r>
              <a:rPr lang="fr-FR" dirty="0" smtClean="0"/>
              <a:t> van je </a:t>
            </a:r>
            <a:r>
              <a:rPr lang="fr-FR" dirty="0" err="1" smtClean="0"/>
              <a:t>vriend</a:t>
            </a:r>
            <a:r>
              <a:rPr lang="fr-FR" dirty="0" smtClean="0"/>
              <a:t> </a:t>
            </a:r>
            <a:r>
              <a:rPr lang="fr-FR" dirty="0" err="1" smtClean="0"/>
              <a:t>morgen</a:t>
            </a:r>
            <a:r>
              <a:rPr lang="fr-FR" dirty="0" smtClean="0"/>
              <a:t> of </a:t>
            </a:r>
            <a:r>
              <a:rPr lang="fr-FR" dirty="0" err="1" smtClean="0"/>
              <a:t>overmorgen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31688" y="5277708"/>
            <a:ext cx="539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Morgen</a:t>
            </a:r>
            <a:r>
              <a:rPr lang="fr-FR" dirty="0" smtClean="0"/>
              <a:t>. En </a:t>
            </a:r>
            <a:r>
              <a:rPr lang="fr-FR" dirty="0" err="1" smtClean="0"/>
              <a:t>hij</a:t>
            </a:r>
            <a:r>
              <a:rPr lang="fr-FR" dirty="0" smtClean="0"/>
              <a:t> </a:t>
            </a:r>
            <a:r>
              <a:rPr lang="fr-FR" dirty="0" err="1" smtClean="0"/>
              <a:t>zal</a:t>
            </a:r>
            <a:r>
              <a:rPr lang="fr-FR" dirty="0" smtClean="0"/>
              <a:t> </a:t>
            </a:r>
            <a:r>
              <a:rPr lang="fr-FR" dirty="0" err="1" smtClean="0"/>
              <a:t>mijn</a:t>
            </a:r>
            <a:r>
              <a:rPr lang="fr-FR" dirty="0" smtClean="0"/>
              <a:t> </a:t>
            </a:r>
            <a:r>
              <a:rPr lang="fr-FR" dirty="0" err="1" smtClean="0"/>
              <a:t>prentkaart</a:t>
            </a:r>
            <a:r>
              <a:rPr lang="fr-FR" dirty="0" smtClean="0"/>
              <a:t> op </a:t>
            </a:r>
            <a:r>
              <a:rPr lang="fr-FR" dirty="0" err="1" smtClean="0"/>
              <a:t>tijd</a:t>
            </a:r>
            <a:r>
              <a:rPr lang="fr-FR" dirty="0" smtClean="0"/>
              <a:t> </a:t>
            </a:r>
            <a:r>
              <a:rPr lang="fr-FR" dirty="0" err="1" smtClean="0"/>
              <a:t>krijgen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01539"/>
          </a:xfrm>
        </p:spPr>
        <p:txBody>
          <a:bodyPr/>
          <a:lstStyle/>
          <a:p>
            <a:r>
              <a:rPr lang="fr-FR" sz="2400" dirty="0" err="1" smtClean="0"/>
              <a:t>Woorden</a:t>
            </a:r>
            <a:r>
              <a:rPr lang="fr-FR" sz="2400" dirty="0" smtClean="0"/>
              <a:t> in </a:t>
            </a:r>
            <a:r>
              <a:rPr lang="fr-FR" sz="2400" dirty="0" err="1" smtClean="0"/>
              <a:t>context</a:t>
            </a:r>
            <a:r>
              <a:rPr lang="fr-FR" sz="2400" dirty="0" smtClean="0"/>
              <a:t>: Frans </a:t>
            </a:r>
            <a:r>
              <a:rPr lang="fr-FR" sz="2400" dirty="0" err="1" smtClean="0">
                <a:sym typeface="Wingdings"/>
              </a:rPr>
              <a:t>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Nederlands</a:t>
            </a:r>
            <a:r>
              <a:rPr lang="fr-FR" sz="2400" dirty="0" smtClean="0">
                <a:sym typeface="Wingdings"/>
              </a:rPr>
              <a:t> (3)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285634"/>
            <a:ext cx="7556313" cy="484053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6° Encore quelque chose?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7° Nous aimerions acheter des enveloppes.`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8°  Combien cela coûte en tout?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9° Pour les enveloppes et un timbre, cela fait  2,30 euros.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96342" y="1672872"/>
            <a:ext cx="306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Nog</a:t>
            </a:r>
            <a:r>
              <a:rPr lang="fr-FR" dirty="0" smtClean="0"/>
              <a:t> </a:t>
            </a:r>
            <a:r>
              <a:rPr lang="fr-FR" dirty="0" err="1" smtClean="0"/>
              <a:t>iets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79823" y="2865567"/>
            <a:ext cx="59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zouden</a:t>
            </a:r>
            <a:r>
              <a:rPr lang="fr-FR" dirty="0" smtClean="0"/>
              <a:t> </a:t>
            </a:r>
            <a:r>
              <a:rPr lang="fr-FR" dirty="0" err="1" smtClean="0"/>
              <a:t>graag</a:t>
            </a:r>
            <a:r>
              <a:rPr lang="fr-FR" dirty="0" smtClean="0"/>
              <a:t> </a:t>
            </a:r>
            <a:r>
              <a:rPr lang="fr-FR" dirty="0" err="1" smtClean="0"/>
              <a:t>enveloppen</a:t>
            </a:r>
            <a:r>
              <a:rPr lang="fr-FR" dirty="0" smtClean="0"/>
              <a:t> </a:t>
            </a:r>
            <a:r>
              <a:rPr lang="fr-FR" dirty="0" err="1" smtClean="0"/>
              <a:t>kopen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688" y="2865567"/>
            <a:ext cx="1331260" cy="173483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9911" y="4231066"/>
            <a:ext cx="477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Hoeveel</a:t>
            </a:r>
            <a:r>
              <a:rPr lang="fr-FR" dirty="0" smtClean="0"/>
              <a:t> </a:t>
            </a:r>
            <a:r>
              <a:rPr lang="fr-FR" dirty="0" err="1" smtClean="0"/>
              <a:t>kost</a:t>
            </a:r>
            <a:r>
              <a:rPr lang="fr-FR" dirty="0" smtClean="0"/>
              <a:t> </a:t>
            </a:r>
            <a:r>
              <a:rPr lang="fr-FR" dirty="0" err="1" smtClean="0"/>
              <a:t>dat</a:t>
            </a:r>
            <a:r>
              <a:rPr lang="fr-FR" dirty="0" smtClean="0"/>
              <a:t> </a:t>
            </a:r>
            <a:r>
              <a:rPr lang="fr-FR" dirty="0" err="1" smtClean="0"/>
              <a:t>allemaal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4654" y="5218771"/>
            <a:ext cx="672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enveloppen</a:t>
            </a:r>
            <a:r>
              <a:rPr lang="fr-FR" dirty="0" smtClean="0"/>
              <a:t> en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postzegel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dat</a:t>
            </a:r>
            <a:r>
              <a:rPr lang="fr-FR" dirty="0" smtClean="0"/>
              <a:t> 2,30 euro.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89911" y="5870541"/>
            <a:ext cx="600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En Français les </a:t>
            </a:r>
            <a:r>
              <a:rPr lang="fr-FR" dirty="0" smtClean="0">
                <a:solidFill>
                  <a:srgbClr val="008000"/>
                </a:solidFill>
              </a:rPr>
              <a:t>euros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smtClean="0">
                <a:solidFill>
                  <a:srgbClr val="008000"/>
                </a:solidFill>
              </a:rPr>
              <a:t>et les </a:t>
            </a:r>
            <a:r>
              <a:rPr lang="fr-FR" smtClean="0">
                <a:solidFill>
                  <a:srgbClr val="008000"/>
                </a:solidFill>
              </a:rPr>
              <a:t>kilos </a:t>
            </a:r>
            <a:r>
              <a:rPr lang="fr-FR" dirty="0" smtClean="0">
                <a:solidFill>
                  <a:srgbClr val="008000"/>
                </a:solidFill>
              </a:rPr>
              <a:t>sont écris au pluriel, en néerlandais cela reste au singulier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46643"/>
          </a:xfrm>
        </p:spPr>
        <p:txBody>
          <a:bodyPr/>
          <a:lstStyle/>
          <a:p>
            <a:r>
              <a:rPr lang="fr-FR" sz="2400" dirty="0" err="1" smtClean="0"/>
              <a:t>Woorden</a:t>
            </a:r>
            <a:r>
              <a:rPr lang="fr-FR" sz="2400" dirty="0" smtClean="0"/>
              <a:t> in </a:t>
            </a:r>
            <a:r>
              <a:rPr lang="fr-FR" sz="2400" dirty="0" err="1" smtClean="0"/>
              <a:t>context</a:t>
            </a:r>
            <a:r>
              <a:rPr lang="fr-FR" sz="2400" dirty="0" smtClean="0"/>
              <a:t>: Frans </a:t>
            </a:r>
            <a:r>
              <a:rPr lang="fr-FR" sz="2400" dirty="0" err="1" smtClean="0">
                <a:sym typeface="Wingdings"/>
              </a:rPr>
              <a:t>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Nederlands</a:t>
            </a:r>
            <a:r>
              <a:rPr lang="fr-FR" sz="2400" dirty="0" smtClean="0">
                <a:sym typeface="Wingdings"/>
              </a:rPr>
              <a:t> (4)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130738"/>
            <a:ext cx="7556313" cy="499542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10° Voici 50 euros.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11° Vous recevez 23 euros en retour.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12° Une bonne journée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40427" y="1641893"/>
            <a:ext cx="36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Hier </a:t>
            </a:r>
            <a:r>
              <a:rPr lang="fr-FR" dirty="0" err="1" smtClean="0"/>
              <a:t>is</a:t>
            </a:r>
            <a:r>
              <a:rPr lang="fr-FR" dirty="0" smtClean="0"/>
              <a:t> 50 euro.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90942" y="2695182"/>
            <a:ext cx="37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Jullie</a:t>
            </a:r>
            <a:r>
              <a:rPr lang="fr-FR" dirty="0" smtClean="0"/>
              <a:t> </a:t>
            </a:r>
            <a:r>
              <a:rPr lang="fr-FR" dirty="0" err="1" smtClean="0"/>
              <a:t>krijgen</a:t>
            </a:r>
            <a:r>
              <a:rPr lang="fr-FR" dirty="0" smtClean="0"/>
              <a:t> 23 euro </a:t>
            </a:r>
            <a:r>
              <a:rPr lang="fr-FR" dirty="0" err="1" smtClean="0"/>
              <a:t>terug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77123" y="3872388"/>
            <a:ext cx="418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prettige</a:t>
            </a:r>
            <a:r>
              <a:rPr lang="fr-FR" dirty="0" smtClean="0"/>
              <a:t> dag.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Les connecteurs de temps: </a:t>
            </a:r>
            <a:r>
              <a:rPr lang="fr-FR" sz="2400" b="1" dirty="0" smtClean="0">
                <a:solidFill>
                  <a:schemeClr val="tx1"/>
                </a:solidFill>
              </a:rPr>
              <a:t>inversion après le connecteur!!! (1)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285634"/>
            <a:ext cx="7556313" cy="48405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Pour commencer, j’ai lu un livre.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Ensuite, j’ai mangé des fleurs mauves. (</a:t>
            </a:r>
            <a:r>
              <a:rPr lang="fr-FR" sz="1400" dirty="0" smtClean="0"/>
              <a:t>!!de, des ne se traduit pas en </a:t>
            </a:r>
            <a:r>
              <a:rPr lang="fr-FR" sz="1400" dirty="0" err="1" smtClean="0"/>
              <a:t>ndls</a:t>
            </a:r>
            <a:r>
              <a:rPr lang="fr-FR" sz="1400" dirty="0" smtClean="0"/>
              <a:t>)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dirty="0" smtClean="0"/>
              <a:t> </a:t>
            </a:r>
          </a:p>
          <a:p>
            <a:pPr>
              <a:buNone/>
            </a:pPr>
            <a:r>
              <a:rPr lang="fr-FR" dirty="0" smtClean="0"/>
              <a:t>Pour finir, j’ai dormi.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870819"/>
            <a:ext cx="1905000" cy="13974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51227" y="2679693"/>
            <a:ext cx="42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</a:t>
            </a:r>
            <a:r>
              <a:rPr lang="fr-FR" dirty="0" err="1" smtClean="0"/>
              <a:t>eb</a:t>
            </a:r>
            <a:r>
              <a:rPr lang="fr-FR" dirty="0" smtClean="0"/>
              <a:t> </a:t>
            </a:r>
            <a:r>
              <a:rPr lang="fr-FR" dirty="0" err="1" smtClean="0"/>
              <a:t>ik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boek</a:t>
            </a:r>
            <a:r>
              <a:rPr lang="fr-FR" dirty="0" smtClean="0"/>
              <a:t> </a:t>
            </a:r>
            <a:r>
              <a:rPr lang="fr-FR" dirty="0" err="1" smtClean="0"/>
              <a:t>gelezen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40" y="3949838"/>
            <a:ext cx="2115534" cy="15766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51227" y="4352565"/>
            <a:ext cx="401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</a:t>
            </a:r>
            <a:r>
              <a:rPr lang="fr-FR" dirty="0" err="1" smtClean="0"/>
              <a:t>eb</a:t>
            </a:r>
            <a:r>
              <a:rPr lang="fr-FR" dirty="0" smtClean="0"/>
              <a:t> </a:t>
            </a:r>
            <a:r>
              <a:rPr lang="fr-FR" dirty="0" err="1" smtClean="0"/>
              <a:t>ik</a:t>
            </a:r>
            <a:r>
              <a:rPr lang="fr-FR" dirty="0" smtClean="0"/>
              <a:t> </a:t>
            </a:r>
            <a:r>
              <a:rPr lang="fr-FR" dirty="0" err="1" smtClean="0"/>
              <a:t>paarse</a:t>
            </a:r>
            <a:r>
              <a:rPr lang="fr-FR" dirty="0" smtClean="0"/>
              <a:t> </a:t>
            </a:r>
            <a:r>
              <a:rPr lang="fr-FR" dirty="0" err="1" smtClean="0"/>
              <a:t>bloemen</a:t>
            </a:r>
            <a:r>
              <a:rPr lang="fr-FR" dirty="0" smtClean="0"/>
              <a:t> </a:t>
            </a:r>
            <a:r>
              <a:rPr lang="fr-FR" dirty="0" err="1" smtClean="0"/>
              <a:t>gegeten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17231" y="5793093"/>
            <a:ext cx="455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</a:rPr>
              <a:t>Tenslotte</a:t>
            </a:r>
            <a:r>
              <a:rPr lang="fr-FR" sz="2000" b="1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/>
              <a:t>heb</a:t>
            </a:r>
            <a:r>
              <a:rPr lang="fr-FR" dirty="0" smtClean="0"/>
              <a:t> </a:t>
            </a:r>
            <a:r>
              <a:rPr lang="fr-FR" dirty="0" err="1" smtClean="0"/>
              <a:t>ik</a:t>
            </a:r>
            <a:r>
              <a:rPr lang="fr-FR" dirty="0" smtClean="0"/>
              <a:t> </a:t>
            </a:r>
            <a:r>
              <a:rPr lang="fr-FR" dirty="0" err="1" smtClean="0"/>
              <a:t>geslapen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Connecteurs de temps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début:</a:t>
            </a:r>
          </a:p>
          <a:p>
            <a:r>
              <a:rPr lang="fr-FR" dirty="0" smtClean="0"/>
              <a:t>Le milieu, la transition:</a:t>
            </a:r>
          </a:p>
          <a:p>
            <a:endParaRPr lang="fr-FR" dirty="0" smtClean="0"/>
          </a:p>
          <a:p>
            <a:r>
              <a:rPr lang="fr-FR" dirty="0" smtClean="0"/>
              <a:t>La fin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02062" y="2165866"/>
            <a:ext cx="379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Om te </a:t>
            </a:r>
            <a:r>
              <a:rPr lang="fr-FR" dirty="0" err="1" smtClean="0"/>
              <a:t>beginnen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96734" y="2165866"/>
            <a:ext cx="24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erst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8474" y="3082421"/>
            <a:ext cx="29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02062" y="3082421"/>
            <a:ext cx="20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</a:t>
            </a:r>
            <a:r>
              <a:rPr lang="fr-FR" dirty="0" err="1" smtClean="0"/>
              <a:t>aarna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57657" y="3082421"/>
            <a:ext cx="202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</a:t>
            </a:r>
            <a:r>
              <a:rPr lang="fr-FR" dirty="0" err="1" smtClean="0"/>
              <a:t>ater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36378" y="4122638"/>
            <a:ext cx="21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Tenslotte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298</TotalTime>
  <Words>443</Words>
  <Application>Microsoft Macintosh PowerPoint</Application>
  <PresentationFormat>Présentation à l'écran (4:3)</PresentationFormat>
  <Paragraphs>126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Avantage</vt:lpstr>
      <vt:lpstr>Woordenschat AB 76</vt:lpstr>
      <vt:lpstr>Vertaal: Nederlands Frans</vt:lpstr>
      <vt:lpstr>Vertaal: Frans Nederlands</vt:lpstr>
      <vt:lpstr>Woorden in context: Frans  Nederlands (1)</vt:lpstr>
      <vt:lpstr>Woorden in context: Frans  Nederlands (2)</vt:lpstr>
      <vt:lpstr>Woorden in context: Frans  Nederlands (3)</vt:lpstr>
      <vt:lpstr>Woorden in context: Frans  Nederlands (4)</vt:lpstr>
      <vt:lpstr>Les connecteurs de temps: inversion après le connecteur!!! (1)</vt:lpstr>
      <vt:lpstr>Connecteurs de temps (2)</vt:lpstr>
    </vt:vector>
  </TitlesOfParts>
  <Company>1Lotus*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AB 76</dc:title>
  <dc:creator>Sarah Quoidbach</dc:creator>
  <cp:lastModifiedBy>Sarah Quoidbach</cp:lastModifiedBy>
  <cp:revision>2</cp:revision>
  <dcterms:created xsi:type="dcterms:W3CDTF">2012-01-22T09:00:35Z</dcterms:created>
  <dcterms:modified xsi:type="dcterms:W3CDTF">2012-01-22T09:04:56Z</dcterms:modified>
</cp:coreProperties>
</file>