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7" r:id="rId7"/>
    <p:sldId id="268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F97678DB-3F8D-4CD0-BA77-3656CB4B8304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55A5A28D-BDB6-46FF-A1EF-D3D59E3A726F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81197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 une carte du pays.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</a:t>
            </a:r>
            <a:r>
              <a:rPr lang="fr-FR" baseline="0" dirty="0" smtClean="0"/>
              <a:t> une image illustrant une caractéristique géographique de votre pays.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 une image illustrant une saison.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 une image illustrant une saison.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 une image illustrant une saison.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Insérez une image de l'un des sites</a:t>
            </a:r>
            <a:r>
              <a:rPr lang="fr-FR" baseline="0" dirty="0" smtClean="0"/>
              <a:t> touristiques de votre pays.</a:t>
            </a:r>
            <a:endParaRPr lang="fr-FR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 latinLnBrk="0">
              <a:defRPr lang="fr-FR"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 latinLnBrk="0">
              <a:buNone/>
              <a:defRPr lang="fr-FR"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fr-F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 latinLnBrk="0">
              <a:defRPr lang="fr-FR"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 latinLnBrk="0">
              <a:buNone/>
              <a:defRPr lang="fr-FR"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fr-F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fr-FR" sz="2800"/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  <a:lvl6pPr>
              <a:defRPr lang="fr-FR" sz="1800"/>
            </a:lvl6pPr>
            <a:lvl7pPr>
              <a:defRPr lang="fr-FR" sz="1800"/>
            </a:lvl7pPr>
            <a:lvl8pPr>
              <a:defRPr lang="fr-FR" sz="1800"/>
            </a:lvl8pPr>
            <a:lvl9pPr>
              <a:defRPr lang="fr-FR"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fr-FR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fr-FR" sz="2400" b="1"/>
            </a:lvl1pPr>
            <a:lvl2pPr marL="457200" indent="0">
              <a:buNone/>
              <a:defRPr lang="fr-FR" sz="2000" b="1"/>
            </a:lvl2pPr>
            <a:lvl3pPr marL="914400" indent="0">
              <a:buNone/>
              <a:defRPr lang="fr-FR" sz="1800" b="1"/>
            </a:lvl3pPr>
            <a:lvl4pPr marL="1371600" indent="0">
              <a:buNone/>
              <a:defRPr lang="fr-FR" sz="1600" b="1"/>
            </a:lvl4pPr>
            <a:lvl5pPr marL="1828800" indent="0">
              <a:buNone/>
              <a:defRPr lang="fr-FR" sz="1600" b="1"/>
            </a:lvl5pPr>
            <a:lvl6pPr marL="2286000" indent="0">
              <a:buNone/>
              <a:defRPr lang="fr-FR" sz="1600" b="1"/>
            </a:lvl6pPr>
            <a:lvl7pPr marL="2743200" indent="0">
              <a:buNone/>
              <a:defRPr lang="fr-FR" sz="1600" b="1"/>
            </a:lvl7pPr>
            <a:lvl8pPr marL="3200400" indent="0">
              <a:buNone/>
              <a:defRPr lang="fr-FR" sz="1600" b="1"/>
            </a:lvl8pPr>
            <a:lvl9pPr marL="3657600" indent="0">
              <a:buNone/>
              <a:defRPr lang="fr-FR"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fr-FR" sz="2400"/>
            </a:lvl1pPr>
            <a:lvl2pPr>
              <a:defRPr lang="fr-FR" sz="2000"/>
            </a:lvl2pPr>
            <a:lvl3pPr>
              <a:defRPr lang="fr-FR" sz="1800"/>
            </a:lvl3pPr>
            <a:lvl4pPr>
              <a:defRPr lang="fr-FR" sz="1600"/>
            </a:lvl4pPr>
            <a:lvl5pPr>
              <a:defRPr lang="fr-FR" sz="1600"/>
            </a:lvl5pPr>
            <a:lvl6pPr>
              <a:defRPr lang="fr-FR" sz="1600"/>
            </a:lvl6pPr>
            <a:lvl7pPr>
              <a:defRPr lang="fr-FR" sz="1600"/>
            </a:lvl7pPr>
            <a:lvl8pPr>
              <a:defRPr lang="fr-FR" sz="1600"/>
            </a:lvl8pPr>
            <a:lvl9pPr>
              <a:defRPr lang="fr-FR"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fr-FR" sz="3200"/>
            </a:lvl1pPr>
            <a:lvl2pPr>
              <a:defRPr lang="fr-FR" sz="2800"/>
            </a:lvl2pPr>
            <a:lvl3pPr>
              <a:defRPr lang="fr-FR" sz="2400"/>
            </a:lvl3pPr>
            <a:lvl4pPr>
              <a:defRPr lang="fr-FR" sz="2000"/>
            </a:lvl4pPr>
            <a:lvl5pPr>
              <a:defRPr lang="fr-FR" sz="2000"/>
            </a:lvl5pPr>
            <a:lvl6pPr>
              <a:defRPr lang="fr-FR" sz="2000"/>
            </a:lvl6pPr>
            <a:lvl7pPr>
              <a:defRPr lang="fr-FR" sz="2000"/>
            </a:lvl7pPr>
            <a:lvl8pPr>
              <a:defRPr lang="fr-FR" sz="2000"/>
            </a:lvl8pPr>
            <a:lvl9pPr>
              <a:defRPr lang="fr-FR"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fr-FR"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fr-FR" sz="3200"/>
            </a:lvl1pPr>
            <a:lvl2pPr marL="457200" indent="0">
              <a:buNone/>
              <a:defRPr lang="fr-FR" sz="2800"/>
            </a:lvl2pPr>
            <a:lvl3pPr marL="914400" indent="0">
              <a:buNone/>
              <a:defRPr lang="fr-FR" sz="2400"/>
            </a:lvl3pPr>
            <a:lvl4pPr marL="1371600" indent="0">
              <a:buNone/>
              <a:defRPr lang="fr-FR" sz="2000"/>
            </a:lvl4pPr>
            <a:lvl5pPr marL="1828800" indent="0">
              <a:buNone/>
              <a:defRPr lang="fr-FR" sz="2000"/>
            </a:lvl5pPr>
            <a:lvl6pPr marL="2286000" indent="0">
              <a:buNone/>
              <a:defRPr lang="fr-FR" sz="2000"/>
            </a:lvl6pPr>
            <a:lvl7pPr marL="2743200" indent="0">
              <a:buNone/>
              <a:defRPr lang="fr-FR" sz="2000"/>
            </a:lvl7pPr>
            <a:lvl8pPr marL="3200400" indent="0">
              <a:buNone/>
              <a:defRPr lang="fr-FR" sz="2000"/>
            </a:lvl8pPr>
            <a:lvl9pPr marL="3657600" indent="0">
              <a:buNone/>
              <a:defRPr lang="fr-FR"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fr-FR" sz="1400"/>
            </a:lvl1pPr>
            <a:lvl2pPr marL="457200" indent="0">
              <a:buNone/>
              <a:defRPr lang="fr-FR" sz="1200"/>
            </a:lvl2pPr>
            <a:lvl3pPr marL="914400" indent="0">
              <a:buNone/>
              <a:defRPr lang="fr-FR" sz="1000"/>
            </a:lvl3pPr>
            <a:lvl4pPr marL="1371600" indent="0">
              <a:buNone/>
              <a:defRPr lang="fr-FR" sz="900"/>
            </a:lvl4pPr>
            <a:lvl5pPr marL="1828800" indent="0">
              <a:buNone/>
              <a:defRPr lang="fr-FR" sz="900"/>
            </a:lvl5pPr>
            <a:lvl6pPr marL="2286000" indent="0">
              <a:buNone/>
              <a:defRPr lang="fr-FR" sz="900"/>
            </a:lvl6pPr>
            <a:lvl7pPr marL="2743200" indent="0">
              <a:buNone/>
              <a:defRPr lang="fr-FR" sz="900"/>
            </a:lvl7pPr>
            <a:lvl8pPr marL="3200400" indent="0">
              <a:buNone/>
              <a:defRPr lang="fr-FR" sz="900"/>
            </a:lvl8pPr>
            <a:lvl9pPr marL="3657600" indent="0">
              <a:buNone/>
              <a:defRPr lang="fr-FR"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fr-FR"/>
              <a:pPr/>
              <a:t>21/12/2014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fr-FR"/>
              <a:t>Cliquer ici pour modifier le style du titre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fr-FR">
                <a:solidFill>
                  <a:schemeClr val="bg1"/>
                </a:solidFill>
              </a:rPr>
              <a:pPr/>
              <a:t>21/12/2014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fr-FR" sz="1200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fr-FR"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fr-FR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lang="fr-FR"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lang="fr-FR"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fr-FR"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fr-FR"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1.mp4"/><Relationship Id="rId5" Type="http://schemas.openxmlformats.org/officeDocument/2006/relationships/image" Target="../media/image3.png"/><Relationship Id="rId4" Type="http://schemas.microsoft.com/office/2007/relationships/media" Target="../media/media1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Titre </a:t>
            </a:r>
            <a:r>
              <a:rPr lang="fr-FR" smtClean="0"/>
              <a:t>de votre exposé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Prénom </a:t>
            </a:r>
            <a:r>
              <a:rPr lang="fr-FR" dirty="0" smtClean="0"/>
              <a:t>NOM| Cours de religion catholique ISD| </a:t>
            </a:r>
            <a:r>
              <a:rPr lang="fr-FR" dirty="0" smtClean="0"/>
              <a:t>Votre classe</a:t>
            </a:r>
            <a:endParaRPr lang="fr-FR" dirty="0"/>
          </a:p>
        </p:txBody>
      </p:sp>
      <p:pic>
        <p:nvPicPr>
          <p:cNvPr id="6" name="Image 5" descr="Aventure_monotheist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352800"/>
            <a:ext cx="2743200" cy="288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Partie 1</a:t>
            </a:r>
          </a:p>
          <a:p>
            <a:r>
              <a:rPr lang="fr-FR" dirty="0"/>
              <a:t>Partie </a:t>
            </a:r>
            <a:r>
              <a:rPr lang="fr-FR" dirty="0" smtClean="0"/>
              <a:t>2</a:t>
            </a:r>
          </a:p>
          <a:p>
            <a:r>
              <a:rPr lang="fr-FR" dirty="0"/>
              <a:t>Partie </a:t>
            </a:r>
            <a:r>
              <a:rPr lang="fr-FR" dirty="0" smtClean="0"/>
              <a:t>3 </a:t>
            </a:r>
          </a:p>
          <a:p>
            <a:r>
              <a:rPr lang="fr-FR" dirty="0" smtClean="0"/>
              <a:t>Conclusion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(+une courte v</a:t>
            </a:r>
            <a:r>
              <a:rPr lang="fr-FR" sz="2000" dirty="0" smtClean="0"/>
              <a:t>idéo 1-2mn p</a:t>
            </a:r>
            <a:r>
              <a:rPr lang="fr-FR" sz="2000" dirty="0" smtClean="0"/>
              <a:t>our introduire votre sujet)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5" name="L_amour est dans le pré ( PARODIE ) L_amour est dans le prey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895600" y="15240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r>
              <a:rPr lang="fr-FR" dirty="0" smtClean="0"/>
              <a:t>Annoncez en quelques lignes ce que vous allez présenter dans votre exposé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Titre de la première partie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Description des différents aspects de la première partie de votre exposé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Titre de la deuxième partie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Description des différents aspects de la deuxième partie de votre </a:t>
            </a:r>
            <a:r>
              <a:rPr lang="fr-FR" sz="2400" dirty="0" smtClean="0"/>
              <a:t>exposé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8806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Titre de la troisième partie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Description des différents aspects de la troisième partie de votre </a:t>
            </a:r>
            <a:r>
              <a:rPr lang="fr-FR" sz="2400" dirty="0" smtClean="0"/>
              <a:t>exposé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3997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Ecrivez une conclusion en quelques lignes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4343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1659609990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F19C96-3D46-4722-86B8-F1A9A110F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TC101659609990</Template>
  <TotalTime>0</TotalTime>
  <Words>159</Words>
  <Application>Microsoft Office PowerPoint</Application>
  <PresentationFormat>Affichage à l'écran (4:3)</PresentationFormat>
  <Paragraphs>35</Paragraphs>
  <Slides>7</Slides>
  <Notes>7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TC101659609990</vt:lpstr>
      <vt:lpstr>Titre de votre exposé</vt:lpstr>
      <vt:lpstr>Sommaire</vt:lpstr>
      <vt:lpstr>Introduction</vt:lpstr>
      <vt:lpstr>Titre de la première partie</vt:lpstr>
      <vt:lpstr>Titre de la deuxième partie</vt:lpstr>
      <vt:lpstr>Titre de la troisième partie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report on country</dc:title>
  <dc:creator/>
  <cp:lastModifiedBy/>
  <cp:revision>1</cp:revision>
  <dcterms:modified xsi:type="dcterms:W3CDTF">2014-12-21T19:55:58Z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